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58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Гостищевская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Яковлевского района Белгородской области»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«МОЯ МАЛАЯ РОДИНА»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Дмитриевское сельское поселение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8 «А» класса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Анисимов А.С.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кл.рук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Николаева А.Ю.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Гостищево, 2014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G:\анимашки\Рисунок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716338"/>
            <a:ext cx="23971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Loner-XP\Рабочий стол\fybvfib\detia-7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695590" cy="2755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митрие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Loner-XP\Рабочий стол\fybvfib\detia-84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7277" y="0"/>
            <a:ext cx="6440287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://dl5.glitter-graphics.net/pub/2761/2761565h312i8iqd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5" name="Содержимое 4" descr="дмитриевк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8136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img1.liveinternet.ru/images/foto/b/3/490/2974490/f_171869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Дмитриевское сельское поселение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6264696" cy="57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митриевское сельское посел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митриевское сельское посел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Loner-XP\Рабочий стол\fybvfib\dom0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992" y="4509120"/>
            <a:ext cx="1143008" cy="19288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BO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7416800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3z.3dn.ru/Rad-Exped/karpov-kar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13" descr="C:\Documents and Settings\Loner-XP\Рабочий стол\fybvfib\predmety_raznie0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-7200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227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1.Изучение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архивных материалов, связанных  с историей родного края.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На примере реальных событий, воспоминаний, рассказов очевидцев, установить, какие благоприятные условия жизни существуют в Дмитриевском с/п.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3.Проанализировать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полученные материалы.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4.Узнать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сфере деятельности населения, достопримечательностях, социально-экономическом развитии поселения.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7" descr="MCj042810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07250" y="0"/>
            <a:ext cx="1936750" cy="179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Памятник погибшим воинам в В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932040" cy="65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Дмитриевский сельский совет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льский клу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6489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фессиональное училище № 2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Loner-XP\Рабочий стол\fybvfib\detia-822.gif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81128"/>
            <a:ext cx="1656184" cy="105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митриев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rakitnoeadm.ru/sites/default/files/imgz/dsc07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759633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3" descr="C:\Documents and Settings\Loner-XP\Рабочий стол\fybvfib\dom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04664"/>
            <a:ext cx="116205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митриев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общеобразовательное учреждение «Гостищевская средняя общеобразовательная школа  Яковлевского района Белгородской области»    Проект «МОЯ МАЛАЯ РОДИНА» Дмитриевское сельское поселение        </vt:lpstr>
      <vt:lpstr>Слайд 2</vt:lpstr>
      <vt:lpstr>Цели и задачи проекта:   1.Изучение архивных материалов, связанных  с историей родного края. 2. На примере реальных событий, воспоминаний, рассказов очевидцев, установить, какие благоприятные условия жизни существуют в Дмитриевском с/п. 3.Проанализировать полученные материалы. 4.Узнать о сфере деятельности населения, достопримечательностях, социально-экономическом развитии поселения. </vt:lpstr>
      <vt:lpstr>Слайд 4</vt:lpstr>
      <vt:lpstr>Дмитриевский сельский совет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15</cp:revision>
  <dcterms:created xsi:type="dcterms:W3CDTF">2014-04-29T20:15:52Z</dcterms:created>
  <dcterms:modified xsi:type="dcterms:W3CDTF">2014-04-29T22:27:12Z</dcterms:modified>
</cp:coreProperties>
</file>