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79" r:id="rId2"/>
    <p:sldId id="267" r:id="rId3"/>
    <p:sldId id="261" r:id="rId4"/>
    <p:sldId id="262" r:id="rId5"/>
    <p:sldId id="258" r:id="rId6"/>
    <p:sldId id="260" r:id="rId7"/>
    <p:sldId id="259" r:id="rId8"/>
    <p:sldId id="268" r:id="rId9"/>
    <p:sldId id="271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66"/>
    <a:srgbClr val="5DDA00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9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EC364E1-7ED0-462F-A115-BC8CDC6D1077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9DC503EA-4954-4EF2-9B30-5F1753387B63}" type="pres">
      <dgm:prSet presAssocID="{1EC364E1-7ED0-462F-A115-BC8CDC6D107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DD09C00B-0E31-4B4A-B088-AAF367321CCD}" type="presOf" srcId="{1EC364E1-7ED0-462F-A115-BC8CDC6D1077}" destId="{9DC503EA-4954-4EF2-9B30-5F1753387B6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A54ED0A-A7A9-4E1B-9CF6-A7AF3F2D899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C3E2338-4F7B-49E8-8119-14A26B802010}" type="pres">
      <dgm:prSet presAssocID="{AA54ED0A-A7A9-4E1B-9CF6-A7AF3F2D89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295509D6-1E2D-409C-9913-974D80C10F5C}" type="presOf" srcId="{AA54ED0A-A7A9-4E1B-9CF6-A7AF3F2D899A}" destId="{DC3E2338-4F7B-49E8-8119-14A26B8020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A54ED0A-A7A9-4E1B-9CF6-A7AF3F2D899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DC3E2338-4F7B-49E8-8119-14A26B802010}" type="pres">
      <dgm:prSet presAssocID="{AA54ED0A-A7A9-4E1B-9CF6-A7AF3F2D899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1AD05E07-B6D2-4B50-B5DC-E3CA0B28DA80}" type="presOf" srcId="{AA54ED0A-A7A9-4E1B-9CF6-A7AF3F2D899A}" destId="{DC3E2338-4F7B-49E8-8119-14A26B802010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EF497F3-3426-4260-9AA0-C2C2D9EF8B43}">
      <dgm:prSet phldrT="[Текст]" custT="1"/>
      <dgm:spPr/>
      <dgm:t>
        <a:bodyPr/>
        <a:lstStyle/>
        <a:p>
          <a:r>
            <a:rPr lang="en-US" sz="3600" b="1" u="sng" dirty="0" smtClean="0">
              <a:solidFill>
                <a:srgbClr val="0070C0"/>
              </a:solidFill>
            </a:rPr>
            <a:t>English Composers</a:t>
          </a:r>
        </a:p>
      </dgm:t>
    </dgm:pt>
    <dgm:pt modelId="{2D0EA5A2-3261-4E74-B08C-B0F67351945B}" type="parTrans" cxnId="{9926C6DC-5B52-40B4-8143-C8137237243B}">
      <dgm:prSet/>
      <dgm:spPr/>
      <dgm:t>
        <a:bodyPr/>
        <a:lstStyle/>
        <a:p>
          <a:endParaRPr lang="ru-RU"/>
        </a:p>
      </dgm:t>
    </dgm:pt>
    <dgm:pt modelId="{E5DC128C-4DD7-4FA9-9983-A2D5BB7CECC9}" type="sibTrans" cxnId="{9926C6DC-5B52-40B4-8143-C8137237243B}">
      <dgm:prSet/>
      <dgm:spPr/>
      <dgm:t>
        <a:bodyPr/>
        <a:lstStyle/>
        <a:p>
          <a:endParaRPr lang="ru-RU"/>
        </a:p>
      </dgm:t>
    </dgm:pt>
    <dgm:pt modelId="{0FF86A8F-72B7-47EC-BD03-14F46E5BBE66}">
      <dgm:prSet phldrT="[Текст]" custT="1"/>
      <dgm:spPr/>
      <dgm:t>
        <a:bodyPr/>
        <a:lstStyle/>
        <a:p>
          <a:endParaRPr lang="ru-RU" sz="3600" dirty="0"/>
        </a:p>
      </dgm:t>
    </dgm:pt>
    <dgm:pt modelId="{1EFFFEB2-3EA7-4DF6-A4F1-5F0CBFF8F518}" type="parTrans" cxnId="{5436F797-63BF-4EBE-B7B2-66C16A7617AA}">
      <dgm:prSet/>
      <dgm:spPr/>
      <dgm:t>
        <a:bodyPr/>
        <a:lstStyle/>
        <a:p>
          <a:endParaRPr lang="ru-RU"/>
        </a:p>
      </dgm:t>
    </dgm:pt>
    <dgm:pt modelId="{0886958D-00F3-41DF-82E1-488DCF2D879B}" type="sibTrans" cxnId="{5436F797-63BF-4EBE-B7B2-66C16A7617AA}">
      <dgm:prSet/>
      <dgm:spPr/>
      <dgm:t>
        <a:bodyPr/>
        <a:lstStyle/>
        <a:p>
          <a:endParaRPr lang="ru-RU"/>
        </a:p>
      </dgm:t>
    </dgm:pt>
    <dgm:pt modelId="{89284321-9837-4A96-8BF8-9E181CE5C2C0}">
      <dgm:prSet phldrT="[Текст]" custT="1"/>
      <dgm:spPr/>
      <dgm:t>
        <a:bodyPr/>
        <a:lstStyle/>
        <a:p>
          <a:endParaRPr lang="ru-RU" sz="3600" dirty="0"/>
        </a:p>
      </dgm:t>
    </dgm:pt>
    <dgm:pt modelId="{D2D72486-AAD4-450C-8E59-7F61C73E0BD7}" type="parTrans" cxnId="{0EA3E81C-5A7B-4A84-B7A4-EDDDCAEF99C3}">
      <dgm:prSet/>
      <dgm:spPr/>
      <dgm:t>
        <a:bodyPr/>
        <a:lstStyle/>
        <a:p>
          <a:endParaRPr lang="ru-RU"/>
        </a:p>
      </dgm:t>
    </dgm:pt>
    <dgm:pt modelId="{A1746B03-E3BC-431F-B8AE-17981531D36F}" type="sibTrans" cxnId="{0EA3E81C-5A7B-4A84-B7A4-EDDDCAEF99C3}">
      <dgm:prSet/>
      <dgm:spPr/>
      <dgm:t>
        <a:bodyPr/>
        <a:lstStyle/>
        <a:p>
          <a:endParaRPr lang="ru-RU"/>
        </a:p>
      </dgm:t>
    </dgm:pt>
    <dgm:pt modelId="{1323325D-30D4-4234-8C32-F0D8DCC1ED8A}">
      <dgm:prSet custT="1"/>
      <dgm:spPr/>
      <dgm:t>
        <a:bodyPr/>
        <a:lstStyle/>
        <a:p>
          <a:endParaRPr lang="ru-RU" sz="3600" dirty="0"/>
        </a:p>
      </dgm:t>
    </dgm:pt>
    <dgm:pt modelId="{795C5933-EF67-42B7-A6D9-5A001A0CC200}" type="parTrans" cxnId="{43BAF6BE-C3F5-4EF6-A122-5990BD1EC81F}">
      <dgm:prSet/>
      <dgm:spPr/>
      <dgm:t>
        <a:bodyPr/>
        <a:lstStyle/>
        <a:p>
          <a:endParaRPr lang="ru-RU"/>
        </a:p>
      </dgm:t>
    </dgm:pt>
    <dgm:pt modelId="{B4A9BD90-A4D1-4B54-8E64-F2AA71273892}" type="sibTrans" cxnId="{43BAF6BE-C3F5-4EF6-A122-5990BD1EC81F}">
      <dgm:prSet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7672AF-E98D-47E4-BEEF-7182C44663DA}" type="pres">
      <dgm:prSet presAssocID="{9EF497F3-3426-4260-9AA0-C2C2D9EF8B43}" presName="hierRoot1" presStyleCnt="0"/>
      <dgm:spPr/>
    </dgm:pt>
    <dgm:pt modelId="{65FAC69B-7B5F-4DAC-A113-692343934542}" type="pres">
      <dgm:prSet presAssocID="{9EF497F3-3426-4260-9AA0-C2C2D9EF8B43}" presName="composite" presStyleCnt="0"/>
      <dgm:spPr/>
    </dgm:pt>
    <dgm:pt modelId="{E90BDA39-24E6-4659-BEE7-F6EE70F02DE5}" type="pres">
      <dgm:prSet presAssocID="{9EF497F3-3426-4260-9AA0-C2C2D9EF8B43}" presName="background" presStyleLbl="node0" presStyleIdx="0" presStyleCnt="1"/>
      <dgm:spPr/>
    </dgm:pt>
    <dgm:pt modelId="{FE415ED9-D810-4305-A0D7-9AD3C9403FB5}" type="pres">
      <dgm:prSet presAssocID="{9EF497F3-3426-4260-9AA0-C2C2D9EF8B43}" presName="text" presStyleLbl="fgAcc0" presStyleIdx="0" presStyleCnt="1" custScaleX="133197" custScaleY="86735" custLinFactNeighborX="5288" custLinFactNeighborY="-568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A6F38-9B62-446E-A8F7-1C91B74DC78D}" type="pres">
      <dgm:prSet presAssocID="{9EF497F3-3426-4260-9AA0-C2C2D9EF8B43}" presName="hierChild2" presStyleCnt="0"/>
      <dgm:spPr/>
    </dgm:pt>
    <dgm:pt modelId="{085FEB04-415F-4DE1-AABD-130565C53ED0}" type="pres">
      <dgm:prSet presAssocID="{1EFFFEB2-3EA7-4DF6-A4F1-5F0CBFF8F51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195D3A31-3DA9-47A3-9AE7-243B93BEFA1F}" type="pres">
      <dgm:prSet presAssocID="{0FF86A8F-72B7-47EC-BD03-14F46E5BBE66}" presName="hierRoot2" presStyleCnt="0"/>
      <dgm:spPr/>
    </dgm:pt>
    <dgm:pt modelId="{022DF595-D71A-4DE6-A41B-F7BDC264D918}" type="pres">
      <dgm:prSet presAssocID="{0FF86A8F-72B7-47EC-BD03-14F46E5BBE66}" presName="composite2" presStyleCnt="0"/>
      <dgm:spPr/>
    </dgm:pt>
    <dgm:pt modelId="{8BA927DD-1013-4678-9187-7ED61423452A}" type="pres">
      <dgm:prSet presAssocID="{0FF86A8F-72B7-47EC-BD03-14F46E5BBE66}" presName="background2" presStyleLbl="node2" presStyleIdx="0" presStyleCnt="3"/>
      <dgm:spPr/>
    </dgm:pt>
    <dgm:pt modelId="{92EA9F0A-E810-468F-A35A-E9FF2CF87B17}" type="pres">
      <dgm:prSet presAssocID="{0FF86A8F-72B7-47EC-BD03-14F46E5BBE66}" presName="text2" presStyleLbl="fgAcc2" presStyleIdx="0" presStyleCnt="3" custScaleX="116666" custScaleY="162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5B3468-F61D-44F7-A524-3298B42D503F}" type="pres">
      <dgm:prSet presAssocID="{0FF86A8F-72B7-47EC-BD03-14F46E5BBE66}" presName="hierChild3" presStyleCnt="0"/>
      <dgm:spPr/>
    </dgm:pt>
    <dgm:pt modelId="{3BA41D92-E0AA-47BA-BDD6-1F1BBA990E53}" type="pres">
      <dgm:prSet presAssocID="{D2D72486-AAD4-450C-8E59-7F61C73E0BD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3CA3075-0F0D-4AAB-8451-1035C9F5A29B}" type="pres">
      <dgm:prSet presAssocID="{89284321-9837-4A96-8BF8-9E181CE5C2C0}" presName="hierRoot2" presStyleCnt="0"/>
      <dgm:spPr/>
    </dgm:pt>
    <dgm:pt modelId="{0661FD34-5AFB-4272-9080-F0F7262DE335}" type="pres">
      <dgm:prSet presAssocID="{89284321-9837-4A96-8BF8-9E181CE5C2C0}" presName="composite2" presStyleCnt="0"/>
      <dgm:spPr/>
    </dgm:pt>
    <dgm:pt modelId="{55035FB5-07BC-4E58-B39A-29E6C019E9BA}" type="pres">
      <dgm:prSet presAssocID="{89284321-9837-4A96-8BF8-9E181CE5C2C0}" presName="background2" presStyleLbl="node2" presStyleIdx="1" presStyleCnt="3"/>
      <dgm:spPr/>
    </dgm:pt>
    <dgm:pt modelId="{631FEE27-82B7-44FA-8759-5F5D7758CAF9}" type="pres">
      <dgm:prSet presAssocID="{89284321-9837-4A96-8BF8-9E181CE5C2C0}" presName="text2" presStyleLbl="fgAcc2" presStyleIdx="1" presStyleCnt="3" custScaleX="111886" custScaleY="1613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9D450-ED17-4137-930D-D27CE58CD8C1}" type="pres">
      <dgm:prSet presAssocID="{89284321-9837-4A96-8BF8-9E181CE5C2C0}" presName="hierChild3" presStyleCnt="0"/>
      <dgm:spPr/>
    </dgm:pt>
    <dgm:pt modelId="{8F16986A-20BF-4CC6-ACBF-A6E5568F7498}" type="pres">
      <dgm:prSet presAssocID="{795C5933-EF67-42B7-A6D9-5A001A0CC20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4528015-7F1A-474B-A63F-7D8204E09E52}" type="pres">
      <dgm:prSet presAssocID="{1323325D-30D4-4234-8C32-F0D8DCC1ED8A}" presName="hierRoot2" presStyleCnt="0"/>
      <dgm:spPr/>
    </dgm:pt>
    <dgm:pt modelId="{24BA23A8-167C-4CF2-9FBB-1B07CDAF4062}" type="pres">
      <dgm:prSet presAssocID="{1323325D-30D4-4234-8C32-F0D8DCC1ED8A}" presName="composite2" presStyleCnt="0"/>
      <dgm:spPr/>
    </dgm:pt>
    <dgm:pt modelId="{28C98B7F-2492-4698-A3CE-C05B0DBF7826}" type="pres">
      <dgm:prSet presAssocID="{1323325D-30D4-4234-8C32-F0D8DCC1ED8A}" presName="background2" presStyleLbl="node2" presStyleIdx="2" presStyleCnt="3"/>
      <dgm:spPr/>
    </dgm:pt>
    <dgm:pt modelId="{91CEBC9A-8EA8-49A1-AD73-E157E2E6B42F}" type="pres">
      <dgm:prSet presAssocID="{1323325D-30D4-4234-8C32-F0D8DCC1ED8A}" presName="text2" presStyleLbl="fgAcc2" presStyleIdx="2" presStyleCnt="3" custScaleX="119295" custScaleY="162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9AC689-3DA7-4E02-B421-34EDA1F0B183}" type="pres">
      <dgm:prSet presAssocID="{1323325D-30D4-4234-8C32-F0D8DCC1ED8A}" presName="hierChild3" presStyleCnt="0"/>
      <dgm:spPr/>
    </dgm:pt>
  </dgm:ptLst>
  <dgm:cxnLst>
    <dgm:cxn modelId="{A4FD7B26-41DE-4312-8EF5-F13EC6FFCA50}" type="presOf" srcId="{0FF86A8F-72B7-47EC-BD03-14F46E5BBE66}" destId="{92EA9F0A-E810-468F-A35A-E9FF2CF87B17}" srcOrd="0" destOrd="0" presId="urn:microsoft.com/office/officeart/2005/8/layout/hierarchy1"/>
    <dgm:cxn modelId="{D14E8D23-E6E9-44BD-8783-B87B78EFC413}" type="presOf" srcId="{1323325D-30D4-4234-8C32-F0D8DCC1ED8A}" destId="{91CEBC9A-8EA8-49A1-AD73-E157E2E6B42F}" srcOrd="0" destOrd="0" presId="urn:microsoft.com/office/officeart/2005/8/layout/hierarchy1"/>
    <dgm:cxn modelId="{9926C6DC-5B52-40B4-8143-C8137237243B}" srcId="{1082FB86-8FE6-4749-8952-D84713C6EBE5}" destId="{9EF497F3-3426-4260-9AA0-C2C2D9EF8B43}" srcOrd="0" destOrd="0" parTransId="{2D0EA5A2-3261-4E74-B08C-B0F67351945B}" sibTransId="{E5DC128C-4DD7-4FA9-9983-A2D5BB7CECC9}"/>
    <dgm:cxn modelId="{3C920C71-5412-4218-B3D5-E91530BF9886}" type="presOf" srcId="{89284321-9837-4A96-8BF8-9E181CE5C2C0}" destId="{631FEE27-82B7-44FA-8759-5F5D7758CAF9}" srcOrd="0" destOrd="0" presId="urn:microsoft.com/office/officeart/2005/8/layout/hierarchy1"/>
    <dgm:cxn modelId="{0EA3E81C-5A7B-4A84-B7A4-EDDDCAEF99C3}" srcId="{9EF497F3-3426-4260-9AA0-C2C2D9EF8B43}" destId="{89284321-9837-4A96-8BF8-9E181CE5C2C0}" srcOrd="1" destOrd="0" parTransId="{D2D72486-AAD4-450C-8E59-7F61C73E0BD7}" sibTransId="{A1746B03-E3BC-431F-B8AE-17981531D36F}"/>
    <dgm:cxn modelId="{EF7803BF-E8A6-44EA-A78E-DDBB44F4E18E}" type="presOf" srcId="{D2D72486-AAD4-450C-8E59-7F61C73E0BD7}" destId="{3BA41D92-E0AA-47BA-BDD6-1F1BBA990E53}" srcOrd="0" destOrd="0" presId="urn:microsoft.com/office/officeart/2005/8/layout/hierarchy1"/>
    <dgm:cxn modelId="{92E8E11C-CA13-4991-98F3-57C4077F2552}" type="presOf" srcId="{1082FB86-8FE6-4749-8952-D84713C6EBE5}" destId="{2339854B-93F8-44B0-AA3A-0B1BBF47BE05}" srcOrd="0" destOrd="0" presId="urn:microsoft.com/office/officeart/2005/8/layout/hierarchy1"/>
    <dgm:cxn modelId="{5436F797-63BF-4EBE-B7B2-66C16A7617AA}" srcId="{9EF497F3-3426-4260-9AA0-C2C2D9EF8B43}" destId="{0FF86A8F-72B7-47EC-BD03-14F46E5BBE66}" srcOrd="0" destOrd="0" parTransId="{1EFFFEB2-3EA7-4DF6-A4F1-5F0CBFF8F518}" sibTransId="{0886958D-00F3-41DF-82E1-488DCF2D879B}"/>
    <dgm:cxn modelId="{43BAF6BE-C3F5-4EF6-A122-5990BD1EC81F}" srcId="{9EF497F3-3426-4260-9AA0-C2C2D9EF8B43}" destId="{1323325D-30D4-4234-8C32-F0D8DCC1ED8A}" srcOrd="2" destOrd="0" parTransId="{795C5933-EF67-42B7-A6D9-5A001A0CC200}" sibTransId="{B4A9BD90-A4D1-4B54-8E64-F2AA71273892}"/>
    <dgm:cxn modelId="{F0F4B68E-C0C9-41B6-9E9F-85C122140397}" type="presOf" srcId="{9EF497F3-3426-4260-9AA0-C2C2D9EF8B43}" destId="{FE415ED9-D810-4305-A0D7-9AD3C9403FB5}" srcOrd="0" destOrd="0" presId="urn:microsoft.com/office/officeart/2005/8/layout/hierarchy1"/>
    <dgm:cxn modelId="{C67FE82A-DC8D-4EA3-AC8D-10D4501E6482}" type="presOf" srcId="{795C5933-EF67-42B7-A6D9-5A001A0CC200}" destId="{8F16986A-20BF-4CC6-ACBF-A6E5568F7498}" srcOrd="0" destOrd="0" presId="urn:microsoft.com/office/officeart/2005/8/layout/hierarchy1"/>
    <dgm:cxn modelId="{45E9B0EB-3990-4B98-B849-C000B91324FE}" type="presOf" srcId="{1EFFFEB2-3EA7-4DF6-A4F1-5F0CBFF8F518}" destId="{085FEB04-415F-4DE1-AABD-130565C53ED0}" srcOrd="0" destOrd="0" presId="urn:microsoft.com/office/officeart/2005/8/layout/hierarchy1"/>
    <dgm:cxn modelId="{5D23C14D-80AC-498F-B749-25179965BBFD}" type="presParOf" srcId="{2339854B-93F8-44B0-AA3A-0B1BBF47BE05}" destId="{857672AF-E98D-47E4-BEEF-7182C44663DA}" srcOrd="0" destOrd="0" presId="urn:microsoft.com/office/officeart/2005/8/layout/hierarchy1"/>
    <dgm:cxn modelId="{489634D6-A9A4-4493-B5FA-B6EADE931EF5}" type="presParOf" srcId="{857672AF-E98D-47E4-BEEF-7182C44663DA}" destId="{65FAC69B-7B5F-4DAC-A113-692343934542}" srcOrd="0" destOrd="0" presId="urn:microsoft.com/office/officeart/2005/8/layout/hierarchy1"/>
    <dgm:cxn modelId="{ACAA2B9B-2639-4823-92F9-959FEEA9D288}" type="presParOf" srcId="{65FAC69B-7B5F-4DAC-A113-692343934542}" destId="{E90BDA39-24E6-4659-BEE7-F6EE70F02DE5}" srcOrd="0" destOrd="0" presId="urn:microsoft.com/office/officeart/2005/8/layout/hierarchy1"/>
    <dgm:cxn modelId="{62BCFEE1-5F9B-4DCE-9F0E-5FC79375CC39}" type="presParOf" srcId="{65FAC69B-7B5F-4DAC-A113-692343934542}" destId="{FE415ED9-D810-4305-A0D7-9AD3C9403FB5}" srcOrd="1" destOrd="0" presId="urn:microsoft.com/office/officeart/2005/8/layout/hierarchy1"/>
    <dgm:cxn modelId="{F82F83B2-DDD2-423E-A658-28974A13D2BE}" type="presParOf" srcId="{857672AF-E98D-47E4-BEEF-7182C44663DA}" destId="{A37A6F38-9B62-446E-A8F7-1C91B74DC78D}" srcOrd="1" destOrd="0" presId="urn:microsoft.com/office/officeart/2005/8/layout/hierarchy1"/>
    <dgm:cxn modelId="{59020626-DA0B-4113-BD53-6DA54A9545D8}" type="presParOf" srcId="{A37A6F38-9B62-446E-A8F7-1C91B74DC78D}" destId="{085FEB04-415F-4DE1-AABD-130565C53ED0}" srcOrd="0" destOrd="0" presId="urn:microsoft.com/office/officeart/2005/8/layout/hierarchy1"/>
    <dgm:cxn modelId="{44C9B7DA-E0C2-49BF-BF61-E85EA86945C6}" type="presParOf" srcId="{A37A6F38-9B62-446E-A8F7-1C91B74DC78D}" destId="{195D3A31-3DA9-47A3-9AE7-243B93BEFA1F}" srcOrd="1" destOrd="0" presId="urn:microsoft.com/office/officeart/2005/8/layout/hierarchy1"/>
    <dgm:cxn modelId="{12565C0F-8A21-4FF2-B3C0-EFEC9333F958}" type="presParOf" srcId="{195D3A31-3DA9-47A3-9AE7-243B93BEFA1F}" destId="{022DF595-D71A-4DE6-A41B-F7BDC264D918}" srcOrd="0" destOrd="0" presId="urn:microsoft.com/office/officeart/2005/8/layout/hierarchy1"/>
    <dgm:cxn modelId="{BC4E3ED8-2A8F-4FA9-B09B-58CBE12F6C52}" type="presParOf" srcId="{022DF595-D71A-4DE6-A41B-F7BDC264D918}" destId="{8BA927DD-1013-4678-9187-7ED61423452A}" srcOrd="0" destOrd="0" presId="urn:microsoft.com/office/officeart/2005/8/layout/hierarchy1"/>
    <dgm:cxn modelId="{75028FD0-B18E-4D1B-8C8C-86F7F954AA2F}" type="presParOf" srcId="{022DF595-D71A-4DE6-A41B-F7BDC264D918}" destId="{92EA9F0A-E810-468F-A35A-E9FF2CF87B17}" srcOrd="1" destOrd="0" presId="urn:microsoft.com/office/officeart/2005/8/layout/hierarchy1"/>
    <dgm:cxn modelId="{EA80DAAE-DB39-45B3-971F-8175A7B6BD34}" type="presParOf" srcId="{195D3A31-3DA9-47A3-9AE7-243B93BEFA1F}" destId="{025B3468-F61D-44F7-A524-3298B42D503F}" srcOrd="1" destOrd="0" presId="urn:microsoft.com/office/officeart/2005/8/layout/hierarchy1"/>
    <dgm:cxn modelId="{DC582E39-8AE4-4AF6-8CE2-D9210951FD93}" type="presParOf" srcId="{A37A6F38-9B62-446E-A8F7-1C91B74DC78D}" destId="{3BA41D92-E0AA-47BA-BDD6-1F1BBA990E53}" srcOrd="2" destOrd="0" presId="urn:microsoft.com/office/officeart/2005/8/layout/hierarchy1"/>
    <dgm:cxn modelId="{BFFD85F3-16D1-4167-AA0D-69DB65E9BBD0}" type="presParOf" srcId="{A37A6F38-9B62-446E-A8F7-1C91B74DC78D}" destId="{B3CA3075-0F0D-4AAB-8451-1035C9F5A29B}" srcOrd="3" destOrd="0" presId="urn:microsoft.com/office/officeart/2005/8/layout/hierarchy1"/>
    <dgm:cxn modelId="{87A8419F-B635-4744-920A-0D23913FB8CE}" type="presParOf" srcId="{B3CA3075-0F0D-4AAB-8451-1035C9F5A29B}" destId="{0661FD34-5AFB-4272-9080-F0F7262DE335}" srcOrd="0" destOrd="0" presId="urn:microsoft.com/office/officeart/2005/8/layout/hierarchy1"/>
    <dgm:cxn modelId="{F93B4102-6716-4125-AF4E-E9B801838375}" type="presParOf" srcId="{0661FD34-5AFB-4272-9080-F0F7262DE335}" destId="{55035FB5-07BC-4E58-B39A-29E6C019E9BA}" srcOrd="0" destOrd="0" presId="urn:microsoft.com/office/officeart/2005/8/layout/hierarchy1"/>
    <dgm:cxn modelId="{ED50DACB-AA8E-405A-AEBC-C74D72C28549}" type="presParOf" srcId="{0661FD34-5AFB-4272-9080-F0F7262DE335}" destId="{631FEE27-82B7-44FA-8759-5F5D7758CAF9}" srcOrd="1" destOrd="0" presId="urn:microsoft.com/office/officeart/2005/8/layout/hierarchy1"/>
    <dgm:cxn modelId="{9B521827-D6FA-4CDA-9930-CA33071BD432}" type="presParOf" srcId="{B3CA3075-0F0D-4AAB-8451-1035C9F5A29B}" destId="{C849D450-ED17-4137-930D-D27CE58CD8C1}" srcOrd="1" destOrd="0" presId="urn:microsoft.com/office/officeart/2005/8/layout/hierarchy1"/>
    <dgm:cxn modelId="{F63852A5-3ED4-4F58-A148-36ED0CF5D5C5}" type="presParOf" srcId="{A37A6F38-9B62-446E-A8F7-1C91B74DC78D}" destId="{8F16986A-20BF-4CC6-ACBF-A6E5568F7498}" srcOrd="4" destOrd="0" presId="urn:microsoft.com/office/officeart/2005/8/layout/hierarchy1"/>
    <dgm:cxn modelId="{CF2C3D2F-B130-4931-B5D9-84C2B3CA22B7}" type="presParOf" srcId="{A37A6F38-9B62-446E-A8F7-1C91B74DC78D}" destId="{C4528015-7F1A-474B-A63F-7D8204E09E52}" srcOrd="5" destOrd="0" presId="urn:microsoft.com/office/officeart/2005/8/layout/hierarchy1"/>
    <dgm:cxn modelId="{1F92BD58-303D-4CDE-9EFF-2FD4D124045C}" type="presParOf" srcId="{C4528015-7F1A-474B-A63F-7D8204E09E52}" destId="{24BA23A8-167C-4CF2-9FBB-1B07CDAF4062}" srcOrd="0" destOrd="0" presId="urn:microsoft.com/office/officeart/2005/8/layout/hierarchy1"/>
    <dgm:cxn modelId="{55A7E055-9A5C-4092-9F3D-69A0E95AE7A4}" type="presParOf" srcId="{24BA23A8-167C-4CF2-9FBB-1B07CDAF4062}" destId="{28C98B7F-2492-4698-A3CE-C05B0DBF7826}" srcOrd="0" destOrd="0" presId="urn:microsoft.com/office/officeart/2005/8/layout/hierarchy1"/>
    <dgm:cxn modelId="{4E735D41-F202-43F0-9046-9C816C828396}" type="presParOf" srcId="{24BA23A8-167C-4CF2-9FBB-1B07CDAF4062}" destId="{91CEBC9A-8EA8-49A1-AD73-E157E2E6B42F}" srcOrd="1" destOrd="0" presId="urn:microsoft.com/office/officeart/2005/8/layout/hierarchy1"/>
    <dgm:cxn modelId="{BD42AEC7-0F17-401B-B707-3C7114006C8A}" type="presParOf" srcId="{C4528015-7F1A-474B-A63F-7D8204E09E52}" destId="{0C9AC689-3DA7-4E02-B421-34EDA1F0B18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EF497F3-3426-4260-9AA0-C2C2D9EF8B43}">
      <dgm:prSet phldrT="[Текст]" custT="1"/>
      <dgm:spPr/>
      <dgm:t>
        <a:bodyPr/>
        <a:lstStyle/>
        <a:p>
          <a:r>
            <a:rPr lang="en-US" sz="6600" b="1" u="sng" dirty="0" smtClean="0">
              <a:solidFill>
                <a:srgbClr val="FF0000"/>
              </a:solidFill>
            </a:rPr>
            <a:t>Queen</a:t>
          </a:r>
          <a:endParaRPr lang="ru-RU" sz="6600" b="1" u="sng" dirty="0">
            <a:solidFill>
              <a:srgbClr val="FF0000"/>
            </a:solidFill>
          </a:endParaRPr>
        </a:p>
      </dgm:t>
    </dgm:pt>
    <dgm:pt modelId="{2D0EA5A2-3261-4E74-B08C-B0F67351945B}" type="parTrans" cxnId="{9926C6DC-5B52-40B4-8143-C8137237243B}">
      <dgm:prSet/>
      <dgm:spPr/>
      <dgm:t>
        <a:bodyPr/>
        <a:lstStyle/>
        <a:p>
          <a:endParaRPr lang="ru-RU"/>
        </a:p>
      </dgm:t>
    </dgm:pt>
    <dgm:pt modelId="{E5DC128C-4DD7-4FA9-9983-A2D5BB7CECC9}" type="sibTrans" cxnId="{9926C6DC-5B52-40B4-8143-C8137237243B}">
      <dgm:prSet/>
      <dgm:spPr/>
      <dgm:t>
        <a:bodyPr/>
        <a:lstStyle/>
        <a:p>
          <a:endParaRPr lang="ru-RU"/>
        </a:p>
      </dgm:t>
    </dgm:pt>
    <dgm:pt modelId="{0FF86A8F-72B7-47EC-BD03-14F46E5BBE66}">
      <dgm:prSet phldrT="[Текст]" custT="1"/>
      <dgm:spPr/>
      <dgm:t>
        <a:bodyPr/>
        <a:lstStyle/>
        <a:p>
          <a:r>
            <a:rPr lang="en-US" sz="5200" b="1" dirty="0" smtClean="0">
              <a:solidFill>
                <a:schemeClr val="tx1"/>
              </a:solidFill>
            </a:rPr>
            <a:t>Elizabeth II</a:t>
          </a:r>
        </a:p>
      </dgm:t>
    </dgm:pt>
    <dgm:pt modelId="{1EFFFEB2-3EA7-4DF6-A4F1-5F0CBFF8F518}" type="parTrans" cxnId="{5436F797-63BF-4EBE-B7B2-66C16A7617AA}">
      <dgm:prSet/>
      <dgm:spPr/>
      <dgm:t>
        <a:bodyPr/>
        <a:lstStyle/>
        <a:p>
          <a:endParaRPr lang="ru-RU"/>
        </a:p>
      </dgm:t>
    </dgm:pt>
    <dgm:pt modelId="{0886958D-00F3-41DF-82E1-488DCF2D879B}" type="sibTrans" cxnId="{5436F797-63BF-4EBE-B7B2-66C16A7617AA}">
      <dgm:prSet/>
      <dgm:spPr/>
      <dgm:t>
        <a:bodyPr/>
        <a:lstStyle/>
        <a:p>
          <a:endParaRPr lang="ru-RU"/>
        </a:p>
      </dgm:t>
    </dgm:pt>
    <dgm:pt modelId="{89284321-9837-4A96-8BF8-9E181CE5C2C0}">
      <dgm:prSet phldrT="[Текст]" custT="1"/>
      <dgm:spPr/>
      <dgm:t>
        <a:bodyPr/>
        <a:lstStyle/>
        <a:p>
          <a:endParaRPr lang="en-US" sz="2800" b="0" dirty="0" smtClean="0">
            <a:solidFill>
              <a:schemeClr val="tx1"/>
            </a:solidFill>
          </a:endParaRPr>
        </a:p>
      </dgm:t>
    </dgm:pt>
    <dgm:pt modelId="{D2D72486-AAD4-450C-8E59-7F61C73E0BD7}" type="parTrans" cxnId="{0EA3E81C-5A7B-4A84-B7A4-EDDDCAEF99C3}">
      <dgm:prSet/>
      <dgm:spPr/>
      <dgm:t>
        <a:bodyPr/>
        <a:lstStyle/>
        <a:p>
          <a:endParaRPr lang="ru-RU"/>
        </a:p>
      </dgm:t>
    </dgm:pt>
    <dgm:pt modelId="{A1746B03-E3BC-431F-B8AE-17981531D36F}" type="sibTrans" cxnId="{0EA3E81C-5A7B-4A84-B7A4-EDDDCAEF99C3}">
      <dgm:prSet/>
      <dgm:spPr/>
      <dgm:t>
        <a:bodyPr/>
        <a:lstStyle/>
        <a:p>
          <a:endParaRPr lang="ru-RU"/>
        </a:p>
      </dgm:t>
    </dgm:pt>
    <dgm:pt modelId="{1323325D-30D4-4234-8C32-F0D8DCC1ED8A}">
      <dgm:prSet custT="1"/>
      <dgm:spPr/>
      <dgm:t>
        <a:bodyPr/>
        <a:lstStyle/>
        <a:p>
          <a:r>
            <a:rPr lang="en-US" sz="3200" b="1" dirty="0" smtClean="0">
              <a:solidFill>
                <a:schemeClr val="tx1"/>
              </a:solidFill>
            </a:rPr>
            <a:t>She has been reigning for 59 years, since June,</a:t>
          </a:r>
        </a:p>
        <a:p>
          <a:r>
            <a:rPr lang="en-US" sz="3200" b="1" dirty="0" smtClean="0">
              <a:solidFill>
                <a:schemeClr val="tx1"/>
              </a:solidFill>
            </a:rPr>
            <a:t>2,1953</a:t>
          </a:r>
        </a:p>
      </dgm:t>
    </dgm:pt>
    <dgm:pt modelId="{B4A9BD90-A4D1-4B54-8E64-F2AA71273892}" type="sibTrans" cxnId="{43BAF6BE-C3F5-4EF6-A122-5990BD1EC81F}">
      <dgm:prSet/>
      <dgm:spPr/>
      <dgm:t>
        <a:bodyPr/>
        <a:lstStyle/>
        <a:p>
          <a:endParaRPr lang="ru-RU"/>
        </a:p>
      </dgm:t>
    </dgm:pt>
    <dgm:pt modelId="{795C5933-EF67-42B7-A6D9-5A001A0CC200}" type="parTrans" cxnId="{43BAF6BE-C3F5-4EF6-A122-5990BD1EC81F}">
      <dgm:prSet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7672AF-E98D-47E4-BEEF-7182C44663DA}" type="pres">
      <dgm:prSet presAssocID="{9EF497F3-3426-4260-9AA0-C2C2D9EF8B43}" presName="hierRoot1" presStyleCnt="0"/>
      <dgm:spPr/>
    </dgm:pt>
    <dgm:pt modelId="{65FAC69B-7B5F-4DAC-A113-692343934542}" type="pres">
      <dgm:prSet presAssocID="{9EF497F3-3426-4260-9AA0-C2C2D9EF8B43}" presName="composite" presStyleCnt="0"/>
      <dgm:spPr/>
    </dgm:pt>
    <dgm:pt modelId="{E90BDA39-24E6-4659-BEE7-F6EE70F02DE5}" type="pres">
      <dgm:prSet presAssocID="{9EF497F3-3426-4260-9AA0-C2C2D9EF8B43}" presName="background" presStyleLbl="node0" presStyleIdx="0" presStyleCnt="1"/>
      <dgm:spPr/>
    </dgm:pt>
    <dgm:pt modelId="{FE415ED9-D810-4305-A0D7-9AD3C9403FB5}" type="pres">
      <dgm:prSet presAssocID="{9EF497F3-3426-4260-9AA0-C2C2D9EF8B43}" presName="text" presStyleLbl="fgAcc0" presStyleIdx="0" presStyleCnt="1" custScaleX="166070" custScaleY="1123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A6F38-9B62-446E-A8F7-1C91B74DC78D}" type="pres">
      <dgm:prSet presAssocID="{9EF497F3-3426-4260-9AA0-C2C2D9EF8B43}" presName="hierChild2" presStyleCnt="0"/>
      <dgm:spPr/>
    </dgm:pt>
    <dgm:pt modelId="{085FEB04-415F-4DE1-AABD-130565C53ED0}" type="pres">
      <dgm:prSet presAssocID="{1EFFFEB2-3EA7-4DF6-A4F1-5F0CBFF8F51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195D3A31-3DA9-47A3-9AE7-243B93BEFA1F}" type="pres">
      <dgm:prSet presAssocID="{0FF86A8F-72B7-47EC-BD03-14F46E5BBE66}" presName="hierRoot2" presStyleCnt="0"/>
      <dgm:spPr/>
    </dgm:pt>
    <dgm:pt modelId="{022DF595-D71A-4DE6-A41B-F7BDC264D918}" type="pres">
      <dgm:prSet presAssocID="{0FF86A8F-72B7-47EC-BD03-14F46E5BBE66}" presName="composite2" presStyleCnt="0"/>
      <dgm:spPr/>
    </dgm:pt>
    <dgm:pt modelId="{8BA927DD-1013-4678-9187-7ED61423452A}" type="pres">
      <dgm:prSet presAssocID="{0FF86A8F-72B7-47EC-BD03-14F46E5BBE66}" presName="background2" presStyleLbl="node2" presStyleIdx="0" presStyleCnt="3"/>
      <dgm:spPr/>
    </dgm:pt>
    <dgm:pt modelId="{92EA9F0A-E810-468F-A35A-E9FF2CF87B17}" type="pres">
      <dgm:prSet presAssocID="{0FF86A8F-72B7-47EC-BD03-14F46E5BBE66}" presName="text2" presStyleLbl="fgAcc2" presStyleIdx="0" presStyleCnt="3" custScaleX="159365" custScaleY="127134" custLinFactNeighborX="1178" custLinFactNeighborY="504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5B3468-F61D-44F7-A524-3298B42D503F}" type="pres">
      <dgm:prSet presAssocID="{0FF86A8F-72B7-47EC-BD03-14F46E5BBE66}" presName="hierChild3" presStyleCnt="0"/>
      <dgm:spPr/>
    </dgm:pt>
    <dgm:pt modelId="{3BA41D92-E0AA-47BA-BDD6-1F1BBA990E53}" type="pres">
      <dgm:prSet presAssocID="{D2D72486-AAD4-450C-8E59-7F61C73E0BD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3CA3075-0F0D-4AAB-8451-1035C9F5A29B}" type="pres">
      <dgm:prSet presAssocID="{89284321-9837-4A96-8BF8-9E181CE5C2C0}" presName="hierRoot2" presStyleCnt="0"/>
      <dgm:spPr/>
    </dgm:pt>
    <dgm:pt modelId="{0661FD34-5AFB-4272-9080-F0F7262DE335}" type="pres">
      <dgm:prSet presAssocID="{89284321-9837-4A96-8BF8-9E181CE5C2C0}" presName="composite2" presStyleCnt="0"/>
      <dgm:spPr/>
    </dgm:pt>
    <dgm:pt modelId="{55035FB5-07BC-4E58-B39A-29E6C019E9BA}" type="pres">
      <dgm:prSet presAssocID="{89284321-9837-4A96-8BF8-9E181CE5C2C0}" presName="background2" presStyleLbl="node2" presStyleIdx="1" presStyleCnt="3"/>
      <dgm:spPr/>
    </dgm:pt>
    <dgm:pt modelId="{631FEE27-82B7-44FA-8759-5F5D7758CAF9}" type="pres">
      <dgm:prSet presAssocID="{89284321-9837-4A96-8BF8-9E181CE5C2C0}" presName="text2" presStyleLbl="fgAcc2" presStyleIdx="1" presStyleCnt="3" custScaleX="111886" custScaleY="26450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9D450-ED17-4137-930D-D27CE58CD8C1}" type="pres">
      <dgm:prSet presAssocID="{89284321-9837-4A96-8BF8-9E181CE5C2C0}" presName="hierChild3" presStyleCnt="0"/>
      <dgm:spPr/>
    </dgm:pt>
    <dgm:pt modelId="{8F16986A-20BF-4CC6-ACBF-A6E5568F7498}" type="pres">
      <dgm:prSet presAssocID="{795C5933-EF67-42B7-A6D9-5A001A0CC20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4528015-7F1A-474B-A63F-7D8204E09E52}" type="pres">
      <dgm:prSet presAssocID="{1323325D-30D4-4234-8C32-F0D8DCC1ED8A}" presName="hierRoot2" presStyleCnt="0"/>
      <dgm:spPr/>
    </dgm:pt>
    <dgm:pt modelId="{24BA23A8-167C-4CF2-9FBB-1B07CDAF4062}" type="pres">
      <dgm:prSet presAssocID="{1323325D-30D4-4234-8C32-F0D8DCC1ED8A}" presName="composite2" presStyleCnt="0"/>
      <dgm:spPr/>
    </dgm:pt>
    <dgm:pt modelId="{28C98B7F-2492-4698-A3CE-C05B0DBF7826}" type="pres">
      <dgm:prSet presAssocID="{1323325D-30D4-4234-8C32-F0D8DCC1ED8A}" presName="background2" presStyleLbl="node2" presStyleIdx="2" presStyleCnt="3"/>
      <dgm:spPr/>
    </dgm:pt>
    <dgm:pt modelId="{91CEBC9A-8EA8-49A1-AD73-E157E2E6B42F}" type="pres">
      <dgm:prSet presAssocID="{1323325D-30D4-4234-8C32-F0D8DCC1ED8A}" presName="text2" presStyleLbl="fgAcc2" presStyleIdx="2" presStyleCnt="3" custScaleX="108832" custScaleY="262961" custLinFactNeighborX="-459" custLinFactNeighborY="7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9AC689-3DA7-4E02-B421-34EDA1F0B183}" type="pres">
      <dgm:prSet presAssocID="{1323325D-30D4-4234-8C32-F0D8DCC1ED8A}" presName="hierChild3" presStyleCnt="0"/>
      <dgm:spPr/>
    </dgm:pt>
  </dgm:ptLst>
  <dgm:cxnLst>
    <dgm:cxn modelId="{9926C6DC-5B52-40B4-8143-C8137237243B}" srcId="{1082FB86-8FE6-4749-8952-D84713C6EBE5}" destId="{9EF497F3-3426-4260-9AA0-C2C2D9EF8B43}" srcOrd="0" destOrd="0" parTransId="{2D0EA5A2-3261-4E74-B08C-B0F67351945B}" sibTransId="{E5DC128C-4DD7-4FA9-9983-A2D5BB7CECC9}"/>
    <dgm:cxn modelId="{E99A5CD3-0CF0-4858-8310-D5ECD10B0473}" type="presOf" srcId="{0FF86A8F-72B7-47EC-BD03-14F46E5BBE66}" destId="{92EA9F0A-E810-468F-A35A-E9FF2CF87B17}" srcOrd="0" destOrd="0" presId="urn:microsoft.com/office/officeart/2005/8/layout/hierarchy1"/>
    <dgm:cxn modelId="{CF18C174-2A14-44D3-A089-2470F01E2C64}" type="presOf" srcId="{1EFFFEB2-3EA7-4DF6-A4F1-5F0CBFF8F518}" destId="{085FEB04-415F-4DE1-AABD-130565C53ED0}" srcOrd="0" destOrd="0" presId="urn:microsoft.com/office/officeart/2005/8/layout/hierarchy1"/>
    <dgm:cxn modelId="{968E02C8-A94F-43A1-8FDC-142841F142D5}" type="presOf" srcId="{1323325D-30D4-4234-8C32-F0D8DCC1ED8A}" destId="{91CEBC9A-8EA8-49A1-AD73-E157E2E6B42F}" srcOrd="0" destOrd="0" presId="urn:microsoft.com/office/officeart/2005/8/layout/hierarchy1"/>
    <dgm:cxn modelId="{62CFD2F2-AD5C-484A-A0C2-C4D1B7C70F31}" type="presOf" srcId="{D2D72486-AAD4-450C-8E59-7F61C73E0BD7}" destId="{3BA41D92-E0AA-47BA-BDD6-1F1BBA990E53}" srcOrd="0" destOrd="0" presId="urn:microsoft.com/office/officeart/2005/8/layout/hierarchy1"/>
    <dgm:cxn modelId="{0EA3E81C-5A7B-4A84-B7A4-EDDDCAEF99C3}" srcId="{9EF497F3-3426-4260-9AA0-C2C2D9EF8B43}" destId="{89284321-9837-4A96-8BF8-9E181CE5C2C0}" srcOrd="1" destOrd="0" parTransId="{D2D72486-AAD4-450C-8E59-7F61C73E0BD7}" sibTransId="{A1746B03-E3BC-431F-B8AE-17981531D36F}"/>
    <dgm:cxn modelId="{CEC56403-397E-49AA-973E-26E7349B6809}" type="presOf" srcId="{89284321-9837-4A96-8BF8-9E181CE5C2C0}" destId="{631FEE27-82B7-44FA-8759-5F5D7758CAF9}" srcOrd="0" destOrd="0" presId="urn:microsoft.com/office/officeart/2005/8/layout/hierarchy1"/>
    <dgm:cxn modelId="{30A999FD-75B5-4197-97FE-A32F6C485357}" type="presOf" srcId="{9EF497F3-3426-4260-9AA0-C2C2D9EF8B43}" destId="{FE415ED9-D810-4305-A0D7-9AD3C9403FB5}" srcOrd="0" destOrd="0" presId="urn:microsoft.com/office/officeart/2005/8/layout/hierarchy1"/>
    <dgm:cxn modelId="{5436F797-63BF-4EBE-B7B2-66C16A7617AA}" srcId="{9EF497F3-3426-4260-9AA0-C2C2D9EF8B43}" destId="{0FF86A8F-72B7-47EC-BD03-14F46E5BBE66}" srcOrd="0" destOrd="0" parTransId="{1EFFFEB2-3EA7-4DF6-A4F1-5F0CBFF8F518}" sibTransId="{0886958D-00F3-41DF-82E1-488DCF2D879B}"/>
    <dgm:cxn modelId="{43BAF6BE-C3F5-4EF6-A122-5990BD1EC81F}" srcId="{9EF497F3-3426-4260-9AA0-C2C2D9EF8B43}" destId="{1323325D-30D4-4234-8C32-F0D8DCC1ED8A}" srcOrd="2" destOrd="0" parTransId="{795C5933-EF67-42B7-A6D9-5A001A0CC200}" sibTransId="{B4A9BD90-A4D1-4B54-8E64-F2AA71273892}"/>
    <dgm:cxn modelId="{717CE772-5887-4B68-B4E2-42E75D585A4C}" type="presOf" srcId="{795C5933-EF67-42B7-A6D9-5A001A0CC200}" destId="{8F16986A-20BF-4CC6-ACBF-A6E5568F7498}" srcOrd="0" destOrd="0" presId="urn:microsoft.com/office/officeart/2005/8/layout/hierarchy1"/>
    <dgm:cxn modelId="{2C75584E-87CF-45DC-833A-01CD16F439AE}" type="presOf" srcId="{1082FB86-8FE6-4749-8952-D84713C6EBE5}" destId="{2339854B-93F8-44B0-AA3A-0B1BBF47BE05}" srcOrd="0" destOrd="0" presId="urn:microsoft.com/office/officeart/2005/8/layout/hierarchy1"/>
    <dgm:cxn modelId="{1965DE55-85A8-4375-8121-D2FCA2AC057F}" type="presParOf" srcId="{2339854B-93F8-44B0-AA3A-0B1BBF47BE05}" destId="{857672AF-E98D-47E4-BEEF-7182C44663DA}" srcOrd="0" destOrd="0" presId="urn:microsoft.com/office/officeart/2005/8/layout/hierarchy1"/>
    <dgm:cxn modelId="{45CAD21F-E12B-4959-81CF-96B593357A27}" type="presParOf" srcId="{857672AF-E98D-47E4-BEEF-7182C44663DA}" destId="{65FAC69B-7B5F-4DAC-A113-692343934542}" srcOrd="0" destOrd="0" presId="urn:microsoft.com/office/officeart/2005/8/layout/hierarchy1"/>
    <dgm:cxn modelId="{2D6D1CC8-5714-4149-83C1-3904C3C76725}" type="presParOf" srcId="{65FAC69B-7B5F-4DAC-A113-692343934542}" destId="{E90BDA39-24E6-4659-BEE7-F6EE70F02DE5}" srcOrd="0" destOrd="0" presId="urn:microsoft.com/office/officeart/2005/8/layout/hierarchy1"/>
    <dgm:cxn modelId="{2AE4152B-2450-46E2-A180-1BE5BD7F985E}" type="presParOf" srcId="{65FAC69B-7B5F-4DAC-A113-692343934542}" destId="{FE415ED9-D810-4305-A0D7-9AD3C9403FB5}" srcOrd="1" destOrd="0" presId="urn:microsoft.com/office/officeart/2005/8/layout/hierarchy1"/>
    <dgm:cxn modelId="{28777774-6604-4DCA-BE5D-B0B28CD1B786}" type="presParOf" srcId="{857672AF-E98D-47E4-BEEF-7182C44663DA}" destId="{A37A6F38-9B62-446E-A8F7-1C91B74DC78D}" srcOrd="1" destOrd="0" presId="urn:microsoft.com/office/officeart/2005/8/layout/hierarchy1"/>
    <dgm:cxn modelId="{FC8E7FAC-4F47-4FD3-8115-AC3A801EAB69}" type="presParOf" srcId="{A37A6F38-9B62-446E-A8F7-1C91B74DC78D}" destId="{085FEB04-415F-4DE1-AABD-130565C53ED0}" srcOrd="0" destOrd="0" presId="urn:microsoft.com/office/officeart/2005/8/layout/hierarchy1"/>
    <dgm:cxn modelId="{23FD35AE-E732-403C-9692-FFDE28F20A56}" type="presParOf" srcId="{A37A6F38-9B62-446E-A8F7-1C91B74DC78D}" destId="{195D3A31-3DA9-47A3-9AE7-243B93BEFA1F}" srcOrd="1" destOrd="0" presId="urn:microsoft.com/office/officeart/2005/8/layout/hierarchy1"/>
    <dgm:cxn modelId="{8CFE0F9B-3492-4331-8363-DA1C4E26CD4D}" type="presParOf" srcId="{195D3A31-3DA9-47A3-9AE7-243B93BEFA1F}" destId="{022DF595-D71A-4DE6-A41B-F7BDC264D918}" srcOrd="0" destOrd="0" presId="urn:microsoft.com/office/officeart/2005/8/layout/hierarchy1"/>
    <dgm:cxn modelId="{DAC6CC06-2C71-45D9-9E5E-D3EDA5178436}" type="presParOf" srcId="{022DF595-D71A-4DE6-A41B-F7BDC264D918}" destId="{8BA927DD-1013-4678-9187-7ED61423452A}" srcOrd="0" destOrd="0" presId="urn:microsoft.com/office/officeart/2005/8/layout/hierarchy1"/>
    <dgm:cxn modelId="{F0D2D022-465E-4849-B471-EFFCA464D309}" type="presParOf" srcId="{022DF595-D71A-4DE6-A41B-F7BDC264D918}" destId="{92EA9F0A-E810-468F-A35A-E9FF2CF87B17}" srcOrd="1" destOrd="0" presId="urn:microsoft.com/office/officeart/2005/8/layout/hierarchy1"/>
    <dgm:cxn modelId="{3C96091D-8857-471A-B895-81E4AEFAACE8}" type="presParOf" srcId="{195D3A31-3DA9-47A3-9AE7-243B93BEFA1F}" destId="{025B3468-F61D-44F7-A524-3298B42D503F}" srcOrd="1" destOrd="0" presId="urn:microsoft.com/office/officeart/2005/8/layout/hierarchy1"/>
    <dgm:cxn modelId="{1BC2DB82-41B2-48AB-B7A0-E300621FF05E}" type="presParOf" srcId="{A37A6F38-9B62-446E-A8F7-1C91B74DC78D}" destId="{3BA41D92-E0AA-47BA-BDD6-1F1BBA990E53}" srcOrd="2" destOrd="0" presId="urn:microsoft.com/office/officeart/2005/8/layout/hierarchy1"/>
    <dgm:cxn modelId="{4D015113-3AA6-4988-A1B6-7708734FBCD6}" type="presParOf" srcId="{A37A6F38-9B62-446E-A8F7-1C91B74DC78D}" destId="{B3CA3075-0F0D-4AAB-8451-1035C9F5A29B}" srcOrd="3" destOrd="0" presId="urn:microsoft.com/office/officeart/2005/8/layout/hierarchy1"/>
    <dgm:cxn modelId="{E0040BD5-144F-401B-9B18-27355BD2A1F2}" type="presParOf" srcId="{B3CA3075-0F0D-4AAB-8451-1035C9F5A29B}" destId="{0661FD34-5AFB-4272-9080-F0F7262DE335}" srcOrd="0" destOrd="0" presId="urn:microsoft.com/office/officeart/2005/8/layout/hierarchy1"/>
    <dgm:cxn modelId="{F41B1968-B27E-48D3-948A-8934555965DD}" type="presParOf" srcId="{0661FD34-5AFB-4272-9080-F0F7262DE335}" destId="{55035FB5-07BC-4E58-B39A-29E6C019E9BA}" srcOrd="0" destOrd="0" presId="urn:microsoft.com/office/officeart/2005/8/layout/hierarchy1"/>
    <dgm:cxn modelId="{E924A0C9-2579-400C-B702-154E0485A866}" type="presParOf" srcId="{0661FD34-5AFB-4272-9080-F0F7262DE335}" destId="{631FEE27-82B7-44FA-8759-5F5D7758CAF9}" srcOrd="1" destOrd="0" presId="urn:microsoft.com/office/officeart/2005/8/layout/hierarchy1"/>
    <dgm:cxn modelId="{7842521A-6CFE-403A-9076-A5BFCC446CD8}" type="presParOf" srcId="{B3CA3075-0F0D-4AAB-8451-1035C9F5A29B}" destId="{C849D450-ED17-4137-930D-D27CE58CD8C1}" srcOrd="1" destOrd="0" presId="urn:microsoft.com/office/officeart/2005/8/layout/hierarchy1"/>
    <dgm:cxn modelId="{A6095E21-3F95-4549-9500-0E4979A4B18A}" type="presParOf" srcId="{A37A6F38-9B62-446E-A8F7-1C91B74DC78D}" destId="{8F16986A-20BF-4CC6-ACBF-A6E5568F7498}" srcOrd="4" destOrd="0" presId="urn:microsoft.com/office/officeart/2005/8/layout/hierarchy1"/>
    <dgm:cxn modelId="{C0887A17-C785-48F0-9FD3-279FF7638A76}" type="presParOf" srcId="{A37A6F38-9B62-446E-A8F7-1C91B74DC78D}" destId="{C4528015-7F1A-474B-A63F-7D8204E09E52}" srcOrd="5" destOrd="0" presId="urn:microsoft.com/office/officeart/2005/8/layout/hierarchy1"/>
    <dgm:cxn modelId="{464BE2E7-A54B-4CFC-AFEF-C2BB22A7AA35}" type="presParOf" srcId="{C4528015-7F1A-474B-A63F-7D8204E09E52}" destId="{24BA23A8-167C-4CF2-9FBB-1B07CDAF4062}" srcOrd="0" destOrd="0" presId="urn:microsoft.com/office/officeart/2005/8/layout/hierarchy1"/>
    <dgm:cxn modelId="{BD5712B7-883D-416C-90E6-30D04AA66EA6}" type="presParOf" srcId="{24BA23A8-167C-4CF2-9FBB-1B07CDAF4062}" destId="{28C98B7F-2492-4698-A3CE-C05B0DBF7826}" srcOrd="0" destOrd="0" presId="urn:microsoft.com/office/officeart/2005/8/layout/hierarchy1"/>
    <dgm:cxn modelId="{C9D1D07D-B6F2-4B9D-BDDD-5EC2C942C04F}" type="presParOf" srcId="{24BA23A8-167C-4CF2-9FBB-1B07CDAF4062}" destId="{91CEBC9A-8EA8-49A1-AD73-E157E2E6B42F}" srcOrd="1" destOrd="0" presId="urn:microsoft.com/office/officeart/2005/8/layout/hierarchy1"/>
    <dgm:cxn modelId="{9B02BBEF-E49F-4940-8BFB-9CFC3D5F1FFA}" type="presParOf" srcId="{C4528015-7F1A-474B-A63F-7D8204E09E52}" destId="{0C9AC689-3DA7-4E02-B421-34EDA1F0B18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668165E-1C49-43A7-BD0C-0A1486BAA466}" type="doc">
      <dgm:prSet loTypeId="urn:microsoft.com/office/officeart/2005/8/layout/vList2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1764BAE-C4F6-4B86-B429-753B7CF2CBC1}">
      <dgm:prSet custT="1"/>
      <dgm:spPr/>
      <dgm:t>
        <a:bodyPr/>
        <a:lstStyle/>
        <a:p>
          <a:pPr algn="ctr" rtl="0"/>
          <a:r>
            <a:rPr lang="en-US" sz="6600" dirty="0" smtClean="0">
              <a:solidFill>
                <a:srgbClr val="002060"/>
              </a:solidFill>
            </a:rPr>
            <a:t>National Symbols</a:t>
          </a:r>
          <a:endParaRPr lang="ru-RU" sz="6600" dirty="0">
            <a:solidFill>
              <a:srgbClr val="002060"/>
            </a:solidFill>
          </a:endParaRPr>
        </a:p>
      </dgm:t>
    </dgm:pt>
    <dgm:pt modelId="{9CCA5D29-13DA-4B4E-AFF7-4E2D92466D2D}" type="parTrans" cxnId="{9AA3B0DE-DA1E-4965-8120-44DBC54763C1}">
      <dgm:prSet/>
      <dgm:spPr/>
      <dgm:t>
        <a:bodyPr/>
        <a:lstStyle/>
        <a:p>
          <a:pPr algn="ctr"/>
          <a:endParaRPr lang="ru-RU" sz="3200">
            <a:solidFill>
              <a:srgbClr val="002060"/>
            </a:solidFill>
          </a:endParaRPr>
        </a:p>
      </dgm:t>
    </dgm:pt>
    <dgm:pt modelId="{C6144D04-8B05-43D7-8104-EC231679C756}" type="sibTrans" cxnId="{9AA3B0DE-DA1E-4965-8120-44DBC54763C1}">
      <dgm:prSet/>
      <dgm:spPr/>
      <dgm:t>
        <a:bodyPr/>
        <a:lstStyle/>
        <a:p>
          <a:pPr algn="ctr"/>
          <a:endParaRPr lang="ru-RU" sz="3200">
            <a:solidFill>
              <a:srgbClr val="002060"/>
            </a:solidFill>
          </a:endParaRPr>
        </a:p>
      </dgm:t>
    </dgm:pt>
    <dgm:pt modelId="{3F652307-C03E-4523-BBBC-54247E761B2A}" type="pres">
      <dgm:prSet presAssocID="{8668165E-1C49-43A7-BD0C-0A1486BAA46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F2A04B-B3C8-4DDE-9EAD-D3232A1EA912}" type="pres">
      <dgm:prSet presAssocID="{51764BAE-C4F6-4B86-B429-753B7CF2CBC1}" presName="parentText" presStyleLbl="node1" presStyleIdx="0" presStyleCnt="1" custLinFactNeighborX="69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9D7CB7-EFBF-4FCF-9D71-ABFD32764604}" type="presOf" srcId="{8668165E-1C49-43A7-BD0C-0A1486BAA466}" destId="{3F652307-C03E-4523-BBBC-54247E761B2A}" srcOrd="0" destOrd="0" presId="urn:microsoft.com/office/officeart/2005/8/layout/vList2"/>
    <dgm:cxn modelId="{9AA3B0DE-DA1E-4965-8120-44DBC54763C1}" srcId="{8668165E-1C49-43A7-BD0C-0A1486BAA466}" destId="{51764BAE-C4F6-4B86-B429-753B7CF2CBC1}" srcOrd="0" destOrd="0" parTransId="{9CCA5D29-13DA-4B4E-AFF7-4E2D92466D2D}" sibTransId="{C6144D04-8B05-43D7-8104-EC231679C756}"/>
    <dgm:cxn modelId="{54048D5C-53CC-4617-826C-5333BA5520EA}" type="presOf" srcId="{51764BAE-C4F6-4B86-B429-753B7CF2CBC1}" destId="{89F2A04B-B3C8-4DDE-9EAD-D3232A1EA912}" srcOrd="0" destOrd="0" presId="urn:microsoft.com/office/officeart/2005/8/layout/vList2"/>
    <dgm:cxn modelId="{0660C338-0B26-48B2-91EB-12D4328EDACF}" type="presParOf" srcId="{3F652307-C03E-4523-BBBC-54247E761B2A}" destId="{89F2A04B-B3C8-4DDE-9EAD-D3232A1EA91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FE1AF20-CAA8-455A-B519-36AE64444D49}" type="doc">
      <dgm:prSet loTypeId="urn:microsoft.com/office/officeart/2005/8/layout/cycle2" loCatId="cycle" qsTypeId="urn:microsoft.com/office/officeart/2005/8/quickstyle/simple1" qsCatId="simple" csTypeId="urn:microsoft.com/office/officeart/2005/8/colors/colorful5" csCatId="colorful" phldr="0"/>
      <dgm:spPr/>
      <dgm:t>
        <a:bodyPr/>
        <a:lstStyle/>
        <a:p>
          <a:endParaRPr lang="ru-RU"/>
        </a:p>
      </dgm:t>
    </dgm:pt>
    <dgm:pt modelId="{19E9C282-30CD-4B86-9EB2-736D05F81151}">
      <dgm:prSet phldrT="[Текст]" phldr="1"/>
      <dgm:spPr/>
      <dgm:t>
        <a:bodyPr/>
        <a:lstStyle/>
        <a:p>
          <a:endParaRPr lang="ru-RU"/>
        </a:p>
      </dgm:t>
    </dgm:pt>
    <dgm:pt modelId="{CC66EC31-E913-4640-9E26-2DEA3F5AD864}" type="parTrans" cxnId="{E8C04AF3-E66A-45D4-811C-4629A3E5E33C}">
      <dgm:prSet/>
      <dgm:spPr/>
      <dgm:t>
        <a:bodyPr/>
        <a:lstStyle/>
        <a:p>
          <a:endParaRPr lang="ru-RU"/>
        </a:p>
      </dgm:t>
    </dgm:pt>
    <dgm:pt modelId="{F359A693-1577-4D71-AE78-8D41944D9911}" type="sibTrans" cxnId="{E8C04AF3-E66A-45D4-811C-4629A3E5E33C}">
      <dgm:prSet/>
      <dgm:spPr/>
      <dgm:t>
        <a:bodyPr/>
        <a:lstStyle/>
        <a:p>
          <a:endParaRPr lang="ru-RU"/>
        </a:p>
      </dgm:t>
    </dgm:pt>
    <dgm:pt modelId="{AC9745A9-6A2B-485B-89C5-8C7593D573C5}">
      <dgm:prSet phldrT="[Текст]" phldr="1"/>
      <dgm:spPr/>
      <dgm:t>
        <a:bodyPr/>
        <a:lstStyle/>
        <a:p>
          <a:endParaRPr lang="ru-RU"/>
        </a:p>
      </dgm:t>
    </dgm:pt>
    <dgm:pt modelId="{3AA10EBB-0868-4800-9D47-7AB5DDC425FE}" type="parTrans" cxnId="{938EDAA9-2E16-4321-97F7-E776E85D9EDC}">
      <dgm:prSet/>
      <dgm:spPr/>
      <dgm:t>
        <a:bodyPr/>
        <a:lstStyle/>
        <a:p>
          <a:endParaRPr lang="ru-RU"/>
        </a:p>
      </dgm:t>
    </dgm:pt>
    <dgm:pt modelId="{BB137832-E77F-4317-AE82-90518C0BF865}" type="sibTrans" cxnId="{938EDAA9-2E16-4321-97F7-E776E85D9EDC}">
      <dgm:prSet/>
      <dgm:spPr/>
      <dgm:t>
        <a:bodyPr/>
        <a:lstStyle/>
        <a:p>
          <a:endParaRPr lang="ru-RU"/>
        </a:p>
      </dgm:t>
    </dgm:pt>
    <dgm:pt modelId="{EECB8D45-E9D5-496A-B078-31C23FFE47F0}">
      <dgm:prSet phldrT="[Текст]" phldr="1"/>
      <dgm:spPr/>
      <dgm:t>
        <a:bodyPr/>
        <a:lstStyle/>
        <a:p>
          <a:endParaRPr lang="ru-RU" dirty="0"/>
        </a:p>
      </dgm:t>
    </dgm:pt>
    <dgm:pt modelId="{A1466EC6-64E3-4B3B-9AC8-4132178C1062}" type="sibTrans" cxnId="{89C60DCC-235B-4BC4-9A52-EE0D721A504D}">
      <dgm:prSet/>
      <dgm:spPr/>
      <dgm:t>
        <a:bodyPr/>
        <a:lstStyle/>
        <a:p>
          <a:endParaRPr lang="ru-RU"/>
        </a:p>
      </dgm:t>
    </dgm:pt>
    <dgm:pt modelId="{EA648A37-BC2B-4B57-9093-EB1137ADC9FE}" type="parTrans" cxnId="{89C60DCC-235B-4BC4-9A52-EE0D721A504D}">
      <dgm:prSet/>
      <dgm:spPr/>
      <dgm:t>
        <a:bodyPr/>
        <a:lstStyle/>
        <a:p>
          <a:endParaRPr lang="ru-RU"/>
        </a:p>
      </dgm:t>
    </dgm:pt>
    <dgm:pt modelId="{2DD5CB38-B7E9-47FB-9EE8-D531663FB4D2}" type="pres">
      <dgm:prSet presAssocID="{1FE1AF20-CAA8-455A-B519-36AE64444D49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6D926C-2EE2-4D26-BAFD-D7BB5F2A8AE5}" type="pres">
      <dgm:prSet presAssocID="{EECB8D45-E9D5-496A-B078-31C23FFE47F0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31F16B-4EB1-409D-9660-BA1CA497FB96}" type="pres">
      <dgm:prSet presAssocID="{A1466EC6-64E3-4B3B-9AC8-4132178C1062}" presName="sibTrans" presStyleLbl="sibTrans2D1" presStyleIdx="0" presStyleCnt="3"/>
      <dgm:spPr/>
      <dgm:t>
        <a:bodyPr/>
        <a:lstStyle/>
        <a:p>
          <a:endParaRPr lang="ru-RU"/>
        </a:p>
      </dgm:t>
    </dgm:pt>
    <dgm:pt modelId="{A79D01BC-ABCB-45A3-9B8C-086A9172AC66}" type="pres">
      <dgm:prSet presAssocID="{A1466EC6-64E3-4B3B-9AC8-4132178C1062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AAFDEFCE-DCC7-47E5-81A6-5C9405A5A361}" type="pres">
      <dgm:prSet presAssocID="{19E9C282-30CD-4B86-9EB2-736D05F81151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26745-A5DF-4C3D-A85D-A4E92B077DA3}" type="pres">
      <dgm:prSet presAssocID="{F359A693-1577-4D71-AE78-8D41944D9911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6F6407E-B40D-4621-A006-553D119947D7}" type="pres">
      <dgm:prSet presAssocID="{F359A693-1577-4D71-AE78-8D41944D9911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BC97BD55-7DC3-4C41-8229-908293E2B22D}" type="pres">
      <dgm:prSet presAssocID="{AC9745A9-6A2B-485B-89C5-8C7593D573C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457698-33D7-48AD-B439-2280B5B92AB2}" type="pres">
      <dgm:prSet presAssocID="{BB137832-E77F-4317-AE82-90518C0BF865}" presName="sibTrans" presStyleLbl="sibTrans2D1" presStyleIdx="2" presStyleCnt="3"/>
      <dgm:spPr/>
      <dgm:t>
        <a:bodyPr/>
        <a:lstStyle/>
        <a:p>
          <a:endParaRPr lang="ru-RU"/>
        </a:p>
      </dgm:t>
    </dgm:pt>
    <dgm:pt modelId="{B160DE51-6876-4F06-9A7B-AAA1F0EC144D}" type="pres">
      <dgm:prSet presAssocID="{BB137832-E77F-4317-AE82-90518C0BF865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5BA00B92-24AC-43EE-AAD7-48B1D8FD26C4}" type="presOf" srcId="{F359A693-1577-4D71-AE78-8D41944D9911}" destId="{C3226745-A5DF-4C3D-A85D-A4E92B077DA3}" srcOrd="0" destOrd="0" presId="urn:microsoft.com/office/officeart/2005/8/layout/cycle2"/>
    <dgm:cxn modelId="{938EDAA9-2E16-4321-97F7-E776E85D9EDC}" srcId="{1FE1AF20-CAA8-455A-B519-36AE64444D49}" destId="{AC9745A9-6A2B-485B-89C5-8C7593D573C5}" srcOrd="2" destOrd="0" parTransId="{3AA10EBB-0868-4800-9D47-7AB5DDC425FE}" sibTransId="{BB137832-E77F-4317-AE82-90518C0BF865}"/>
    <dgm:cxn modelId="{D6468631-AC84-472B-9C72-B0EFFB5C0ABE}" type="presOf" srcId="{AC9745A9-6A2B-485B-89C5-8C7593D573C5}" destId="{BC97BD55-7DC3-4C41-8229-908293E2B22D}" srcOrd="0" destOrd="0" presId="urn:microsoft.com/office/officeart/2005/8/layout/cycle2"/>
    <dgm:cxn modelId="{CA51B59A-DF58-45AF-A938-09AD57381E51}" type="presOf" srcId="{F359A693-1577-4D71-AE78-8D41944D9911}" destId="{06F6407E-B40D-4621-A006-553D119947D7}" srcOrd="1" destOrd="0" presId="urn:microsoft.com/office/officeart/2005/8/layout/cycle2"/>
    <dgm:cxn modelId="{4F76FFB7-FCB9-4100-82C5-2F1D092C9AA6}" type="presOf" srcId="{BB137832-E77F-4317-AE82-90518C0BF865}" destId="{B160DE51-6876-4F06-9A7B-AAA1F0EC144D}" srcOrd="1" destOrd="0" presId="urn:microsoft.com/office/officeart/2005/8/layout/cycle2"/>
    <dgm:cxn modelId="{3C9261FD-9EA3-4058-B18D-F7EFC826E5E5}" type="presOf" srcId="{A1466EC6-64E3-4B3B-9AC8-4132178C1062}" destId="{B231F16B-4EB1-409D-9660-BA1CA497FB96}" srcOrd="0" destOrd="0" presId="urn:microsoft.com/office/officeart/2005/8/layout/cycle2"/>
    <dgm:cxn modelId="{C50E7977-673C-445F-BBB0-164D9C88F2B9}" type="presOf" srcId="{1FE1AF20-CAA8-455A-B519-36AE64444D49}" destId="{2DD5CB38-B7E9-47FB-9EE8-D531663FB4D2}" srcOrd="0" destOrd="0" presId="urn:microsoft.com/office/officeart/2005/8/layout/cycle2"/>
    <dgm:cxn modelId="{D51193F9-072F-454B-B858-37DD224699D5}" type="presOf" srcId="{19E9C282-30CD-4B86-9EB2-736D05F81151}" destId="{AAFDEFCE-DCC7-47E5-81A6-5C9405A5A361}" srcOrd="0" destOrd="0" presId="urn:microsoft.com/office/officeart/2005/8/layout/cycle2"/>
    <dgm:cxn modelId="{89C60DCC-235B-4BC4-9A52-EE0D721A504D}" srcId="{1FE1AF20-CAA8-455A-B519-36AE64444D49}" destId="{EECB8D45-E9D5-496A-B078-31C23FFE47F0}" srcOrd="0" destOrd="0" parTransId="{EA648A37-BC2B-4B57-9093-EB1137ADC9FE}" sibTransId="{A1466EC6-64E3-4B3B-9AC8-4132178C1062}"/>
    <dgm:cxn modelId="{3F30219E-E2F3-4051-BE4A-E8D550D0BC38}" type="presOf" srcId="{EECB8D45-E9D5-496A-B078-31C23FFE47F0}" destId="{C06D926C-2EE2-4D26-BAFD-D7BB5F2A8AE5}" srcOrd="0" destOrd="0" presId="urn:microsoft.com/office/officeart/2005/8/layout/cycle2"/>
    <dgm:cxn modelId="{75189C10-F330-4C14-953F-85B28021486C}" type="presOf" srcId="{BB137832-E77F-4317-AE82-90518C0BF865}" destId="{2C457698-33D7-48AD-B439-2280B5B92AB2}" srcOrd="0" destOrd="0" presId="urn:microsoft.com/office/officeart/2005/8/layout/cycle2"/>
    <dgm:cxn modelId="{E8C04AF3-E66A-45D4-811C-4629A3E5E33C}" srcId="{1FE1AF20-CAA8-455A-B519-36AE64444D49}" destId="{19E9C282-30CD-4B86-9EB2-736D05F81151}" srcOrd="1" destOrd="0" parTransId="{CC66EC31-E913-4640-9E26-2DEA3F5AD864}" sibTransId="{F359A693-1577-4D71-AE78-8D41944D9911}"/>
    <dgm:cxn modelId="{DC27C177-DC4A-4D2A-8988-E6E1EDA8BF7C}" type="presOf" srcId="{A1466EC6-64E3-4B3B-9AC8-4132178C1062}" destId="{A79D01BC-ABCB-45A3-9B8C-086A9172AC66}" srcOrd="1" destOrd="0" presId="urn:microsoft.com/office/officeart/2005/8/layout/cycle2"/>
    <dgm:cxn modelId="{0D0DB055-8C75-44C5-8BBB-718C65B807B7}" type="presParOf" srcId="{2DD5CB38-B7E9-47FB-9EE8-D531663FB4D2}" destId="{C06D926C-2EE2-4D26-BAFD-D7BB5F2A8AE5}" srcOrd="0" destOrd="0" presId="urn:microsoft.com/office/officeart/2005/8/layout/cycle2"/>
    <dgm:cxn modelId="{B99A3DA6-6D1C-4BAE-B142-DF93E5E04AEC}" type="presParOf" srcId="{2DD5CB38-B7E9-47FB-9EE8-D531663FB4D2}" destId="{B231F16B-4EB1-409D-9660-BA1CA497FB96}" srcOrd="1" destOrd="0" presId="urn:microsoft.com/office/officeart/2005/8/layout/cycle2"/>
    <dgm:cxn modelId="{0874038A-291F-4659-8909-0F7435625589}" type="presParOf" srcId="{B231F16B-4EB1-409D-9660-BA1CA497FB96}" destId="{A79D01BC-ABCB-45A3-9B8C-086A9172AC66}" srcOrd="0" destOrd="0" presId="urn:microsoft.com/office/officeart/2005/8/layout/cycle2"/>
    <dgm:cxn modelId="{F7728053-4AED-489E-AF25-CD22DC86AE8F}" type="presParOf" srcId="{2DD5CB38-B7E9-47FB-9EE8-D531663FB4D2}" destId="{AAFDEFCE-DCC7-47E5-81A6-5C9405A5A361}" srcOrd="2" destOrd="0" presId="urn:microsoft.com/office/officeart/2005/8/layout/cycle2"/>
    <dgm:cxn modelId="{03D49290-3E26-4E00-97C0-F1C0F55C904A}" type="presParOf" srcId="{2DD5CB38-B7E9-47FB-9EE8-D531663FB4D2}" destId="{C3226745-A5DF-4C3D-A85D-A4E92B077DA3}" srcOrd="3" destOrd="0" presId="urn:microsoft.com/office/officeart/2005/8/layout/cycle2"/>
    <dgm:cxn modelId="{A90C4C84-763C-4038-B52C-825B1F63F390}" type="presParOf" srcId="{C3226745-A5DF-4C3D-A85D-A4E92B077DA3}" destId="{06F6407E-B40D-4621-A006-553D119947D7}" srcOrd="0" destOrd="0" presId="urn:microsoft.com/office/officeart/2005/8/layout/cycle2"/>
    <dgm:cxn modelId="{13BAAAA9-E52F-47E6-8960-4E1F435ECED1}" type="presParOf" srcId="{2DD5CB38-B7E9-47FB-9EE8-D531663FB4D2}" destId="{BC97BD55-7DC3-4C41-8229-908293E2B22D}" srcOrd="4" destOrd="0" presId="urn:microsoft.com/office/officeart/2005/8/layout/cycle2"/>
    <dgm:cxn modelId="{B7516BD5-318E-45B5-85D7-985EACFEF773}" type="presParOf" srcId="{2DD5CB38-B7E9-47FB-9EE8-D531663FB4D2}" destId="{2C457698-33D7-48AD-B439-2280B5B92AB2}" srcOrd="5" destOrd="0" presId="urn:microsoft.com/office/officeart/2005/8/layout/cycle2"/>
    <dgm:cxn modelId="{0C73ED31-0760-4AD9-B528-23B7284E0118}" type="presParOf" srcId="{2C457698-33D7-48AD-B439-2280B5B92AB2}" destId="{B160DE51-6876-4F06-9A7B-AAA1F0EC144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0FF86A8F-72B7-47EC-BD03-14F46E5BBE66}">
      <dgm:prSet phldrT="[Текст]" custT="1"/>
      <dgm:spPr/>
      <dgm:t>
        <a:bodyPr/>
        <a:lstStyle/>
        <a:p>
          <a:pPr algn="ctr"/>
          <a:endParaRPr lang="ru-RU" sz="3200" dirty="0"/>
        </a:p>
      </dgm:t>
    </dgm:pt>
    <dgm:pt modelId="{1EFFFEB2-3EA7-4DF6-A4F1-5F0CBFF8F518}" type="parTrans" cxnId="{5436F797-63BF-4EBE-B7B2-66C16A7617AA}">
      <dgm:prSet/>
      <dgm:spPr/>
      <dgm:t>
        <a:bodyPr/>
        <a:lstStyle/>
        <a:p>
          <a:endParaRPr lang="ru-RU"/>
        </a:p>
      </dgm:t>
    </dgm:pt>
    <dgm:pt modelId="{0886958D-00F3-41DF-82E1-488DCF2D879B}" type="sibTrans" cxnId="{5436F797-63BF-4EBE-B7B2-66C16A7617AA}">
      <dgm:prSet/>
      <dgm:spPr/>
      <dgm:t>
        <a:bodyPr/>
        <a:lstStyle/>
        <a:p>
          <a:endParaRPr lang="ru-RU"/>
        </a:p>
      </dgm:t>
    </dgm:pt>
    <dgm:pt modelId="{89284321-9837-4A96-8BF8-9E181CE5C2C0}">
      <dgm:prSet phldrT="[Текст]" custT="1"/>
      <dgm:spPr/>
      <dgm:t>
        <a:bodyPr/>
        <a:lstStyle/>
        <a:p>
          <a:endParaRPr lang="ru-RU" sz="2000" dirty="0"/>
        </a:p>
      </dgm:t>
    </dgm:pt>
    <dgm:pt modelId="{D2D72486-AAD4-450C-8E59-7F61C73E0BD7}" type="parTrans" cxnId="{0EA3E81C-5A7B-4A84-B7A4-EDDDCAEF99C3}">
      <dgm:prSet/>
      <dgm:spPr/>
      <dgm:t>
        <a:bodyPr/>
        <a:lstStyle/>
        <a:p>
          <a:endParaRPr lang="ru-RU"/>
        </a:p>
      </dgm:t>
    </dgm:pt>
    <dgm:pt modelId="{A1746B03-E3BC-431F-B8AE-17981531D36F}" type="sibTrans" cxnId="{0EA3E81C-5A7B-4A84-B7A4-EDDDCAEF99C3}">
      <dgm:prSet/>
      <dgm:spPr/>
      <dgm:t>
        <a:bodyPr/>
        <a:lstStyle/>
        <a:p>
          <a:endParaRPr lang="ru-RU"/>
        </a:p>
      </dgm:t>
    </dgm:pt>
    <dgm:pt modelId="{1323325D-30D4-4234-8C32-F0D8DCC1ED8A}">
      <dgm:prSet custT="1"/>
      <dgm:spPr/>
      <dgm:t>
        <a:bodyPr/>
        <a:lstStyle/>
        <a:p>
          <a:endParaRPr lang="ru-RU" sz="2000" dirty="0"/>
        </a:p>
      </dgm:t>
    </dgm:pt>
    <dgm:pt modelId="{795C5933-EF67-42B7-A6D9-5A001A0CC200}" type="parTrans" cxnId="{43BAF6BE-C3F5-4EF6-A122-5990BD1EC81F}">
      <dgm:prSet/>
      <dgm:spPr/>
      <dgm:t>
        <a:bodyPr/>
        <a:lstStyle/>
        <a:p>
          <a:endParaRPr lang="ru-RU"/>
        </a:p>
      </dgm:t>
    </dgm:pt>
    <dgm:pt modelId="{B4A9BD90-A4D1-4B54-8E64-F2AA71273892}" type="sibTrans" cxnId="{43BAF6BE-C3F5-4EF6-A122-5990BD1EC81F}">
      <dgm:prSet/>
      <dgm:spPr/>
      <dgm:t>
        <a:bodyPr/>
        <a:lstStyle/>
        <a:p>
          <a:endParaRPr lang="ru-RU"/>
        </a:p>
      </dgm:t>
    </dgm:pt>
    <dgm:pt modelId="{9EF497F3-3426-4260-9AA0-C2C2D9EF8B43}">
      <dgm:prSet phldrT="[Текст]" custT="1"/>
      <dgm:spPr/>
      <dgm:t>
        <a:bodyPr/>
        <a:lstStyle/>
        <a:p>
          <a:endParaRPr lang="ru-RU" sz="4800" b="1" dirty="0">
            <a:solidFill>
              <a:srgbClr val="FF0000"/>
            </a:solidFill>
          </a:endParaRPr>
        </a:p>
      </dgm:t>
    </dgm:pt>
    <dgm:pt modelId="{E5DC128C-4DD7-4FA9-9983-A2D5BB7CECC9}" type="sibTrans" cxnId="{9926C6DC-5B52-40B4-8143-C8137237243B}">
      <dgm:prSet/>
      <dgm:spPr/>
      <dgm:t>
        <a:bodyPr/>
        <a:lstStyle/>
        <a:p>
          <a:endParaRPr lang="ru-RU"/>
        </a:p>
      </dgm:t>
    </dgm:pt>
    <dgm:pt modelId="{2D0EA5A2-3261-4E74-B08C-B0F67351945B}" type="parTrans" cxnId="{9926C6DC-5B52-40B4-8143-C8137237243B}">
      <dgm:prSet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7672AF-E98D-47E4-BEEF-7182C44663DA}" type="pres">
      <dgm:prSet presAssocID="{9EF497F3-3426-4260-9AA0-C2C2D9EF8B43}" presName="hierRoot1" presStyleCnt="0"/>
      <dgm:spPr/>
      <dgm:t>
        <a:bodyPr/>
        <a:lstStyle/>
        <a:p>
          <a:endParaRPr lang="ru-RU"/>
        </a:p>
      </dgm:t>
    </dgm:pt>
    <dgm:pt modelId="{65FAC69B-7B5F-4DAC-A113-692343934542}" type="pres">
      <dgm:prSet presAssocID="{9EF497F3-3426-4260-9AA0-C2C2D9EF8B43}" presName="composite" presStyleCnt="0"/>
      <dgm:spPr/>
      <dgm:t>
        <a:bodyPr/>
        <a:lstStyle/>
        <a:p>
          <a:endParaRPr lang="ru-RU"/>
        </a:p>
      </dgm:t>
    </dgm:pt>
    <dgm:pt modelId="{E90BDA39-24E6-4659-BEE7-F6EE70F02DE5}" type="pres">
      <dgm:prSet presAssocID="{9EF497F3-3426-4260-9AA0-C2C2D9EF8B43}" presName="background" presStyleLbl="node0" presStyleIdx="0" presStyleCnt="1"/>
      <dgm:spPr/>
      <dgm:t>
        <a:bodyPr/>
        <a:lstStyle/>
        <a:p>
          <a:endParaRPr lang="ru-RU"/>
        </a:p>
      </dgm:t>
    </dgm:pt>
    <dgm:pt modelId="{FE415ED9-D810-4305-A0D7-9AD3C9403FB5}" type="pres">
      <dgm:prSet presAssocID="{9EF497F3-3426-4260-9AA0-C2C2D9EF8B43}" presName="text" presStyleLbl="fgAcc0" presStyleIdx="0" presStyleCnt="1" custScaleX="211113" custScaleY="1507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A6F38-9B62-446E-A8F7-1C91B74DC78D}" type="pres">
      <dgm:prSet presAssocID="{9EF497F3-3426-4260-9AA0-C2C2D9EF8B43}" presName="hierChild2" presStyleCnt="0"/>
      <dgm:spPr/>
      <dgm:t>
        <a:bodyPr/>
        <a:lstStyle/>
        <a:p>
          <a:endParaRPr lang="ru-RU"/>
        </a:p>
      </dgm:t>
    </dgm:pt>
    <dgm:pt modelId="{085FEB04-415F-4DE1-AABD-130565C53ED0}" type="pres">
      <dgm:prSet presAssocID="{1EFFFEB2-3EA7-4DF6-A4F1-5F0CBFF8F51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195D3A31-3DA9-47A3-9AE7-243B93BEFA1F}" type="pres">
      <dgm:prSet presAssocID="{0FF86A8F-72B7-47EC-BD03-14F46E5BBE66}" presName="hierRoot2" presStyleCnt="0"/>
      <dgm:spPr/>
      <dgm:t>
        <a:bodyPr/>
        <a:lstStyle/>
        <a:p>
          <a:endParaRPr lang="ru-RU"/>
        </a:p>
      </dgm:t>
    </dgm:pt>
    <dgm:pt modelId="{022DF595-D71A-4DE6-A41B-F7BDC264D918}" type="pres">
      <dgm:prSet presAssocID="{0FF86A8F-72B7-47EC-BD03-14F46E5BBE66}" presName="composite2" presStyleCnt="0"/>
      <dgm:spPr/>
      <dgm:t>
        <a:bodyPr/>
        <a:lstStyle/>
        <a:p>
          <a:endParaRPr lang="ru-RU"/>
        </a:p>
      </dgm:t>
    </dgm:pt>
    <dgm:pt modelId="{8BA927DD-1013-4678-9187-7ED61423452A}" type="pres">
      <dgm:prSet presAssocID="{0FF86A8F-72B7-47EC-BD03-14F46E5BBE66}" presName="background2" presStyleLbl="node2" presStyleIdx="0" presStyleCnt="3"/>
      <dgm:spPr/>
      <dgm:t>
        <a:bodyPr/>
        <a:lstStyle/>
        <a:p>
          <a:endParaRPr lang="ru-RU"/>
        </a:p>
      </dgm:t>
    </dgm:pt>
    <dgm:pt modelId="{92EA9F0A-E810-468F-A35A-E9FF2CF87B17}" type="pres">
      <dgm:prSet presAssocID="{0FF86A8F-72B7-47EC-BD03-14F46E5BBE66}" presName="text2" presStyleLbl="fgAcc2" presStyleIdx="0" presStyleCnt="3" custScaleX="116666" custScaleY="162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5B3468-F61D-44F7-A524-3298B42D503F}" type="pres">
      <dgm:prSet presAssocID="{0FF86A8F-72B7-47EC-BD03-14F46E5BBE66}" presName="hierChild3" presStyleCnt="0"/>
      <dgm:spPr/>
      <dgm:t>
        <a:bodyPr/>
        <a:lstStyle/>
        <a:p>
          <a:endParaRPr lang="ru-RU"/>
        </a:p>
      </dgm:t>
    </dgm:pt>
    <dgm:pt modelId="{3BA41D92-E0AA-47BA-BDD6-1F1BBA990E53}" type="pres">
      <dgm:prSet presAssocID="{D2D72486-AAD4-450C-8E59-7F61C73E0BD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3CA3075-0F0D-4AAB-8451-1035C9F5A29B}" type="pres">
      <dgm:prSet presAssocID="{89284321-9837-4A96-8BF8-9E181CE5C2C0}" presName="hierRoot2" presStyleCnt="0"/>
      <dgm:spPr/>
      <dgm:t>
        <a:bodyPr/>
        <a:lstStyle/>
        <a:p>
          <a:endParaRPr lang="ru-RU"/>
        </a:p>
      </dgm:t>
    </dgm:pt>
    <dgm:pt modelId="{0661FD34-5AFB-4272-9080-F0F7262DE335}" type="pres">
      <dgm:prSet presAssocID="{89284321-9837-4A96-8BF8-9E181CE5C2C0}" presName="composite2" presStyleCnt="0"/>
      <dgm:spPr/>
      <dgm:t>
        <a:bodyPr/>
        <a:lstStyle/>
        <a:p>
          <a:endParaRPr lang="ru-RU"/>
        </a:p>
      </dgm:t>
    </dgm:pt>
    <dgm:pt modelId="{55035FB5-07BC-4E58-B39A-29E6C019E9BA}" type="pres">
      <dgm:prSet presAssocID="{89284321-9837-4A96-8BF8-9E181CE5C2C0}" presName="background2" presStyleLbl="node2" presStyleIdx="1" presStyleCnt="3"/>
      <dgm:spPr/>
      <dgm:t>
        <a:bodyPr/>
        <a:lstStyle/>
        <a:p>
          <a:endParaRPr lang="ru-RU"/>
        </a:p>
      </dgm:t>
    </dgm:pt>
    <dgm:pt modelId="{631FEE27-82B7-44FA-8759-5F5D7758CAF9}" type="pres">
      <dgm:prSet presAssocID="{89284321-9837-4A96-8BF8-9E181CE5C2C0}" presName="text2" presStyleLbl="fgAcc2" presStyleIdx="1" presStyleCnt="3" custScaleX="111886" custScaleY="16136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9D450-ED17-4137-930D-D27CE58CD8C1}" type="pres">
      <dgm:prSet presAssocID="{89284321-9837-4A96-8BF8-9E181CE5C2C0}" presName="hierChild3" presStyleCnt="0"/>
      <dgm:spPr/>
      <dgm:t>
        <a:bodyPr/>
        <a:lstStyle/>
        <a:p>
          <a:endParaRPr lang="ru-RU"/>
        </a:p>
      </dgm:t>
    </dgm:pt>
    <dgm:pt modelId="{8F16986A-20BF-4CC6-ACBF-A6E5568F7498}" type="pres">
      <dgm:prSet presAssocID="{795C5933-EF67-42B7-A6D9-5A001A0CC20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4528015-7F1A-474B-A63F-7D8204E09E52}" type="pres">
      <dgm:prSet presAssocID="{1323325D-30D4-4234-8C32-F0D8DCC1ED8A}" presName="hierRoot2" presStyleCnt="0"/>
      <dgm:spPr/>
      <dgm:t>
        <a:bodyPr/>
        <a:lstStyle/>
        <a:p>
          <a:endParaRPr lang="ru-RU"/>
        </a:p>
      </dgm:t>
    </dgm:pt>
    <dgm:pt modelId="{24BA23A8-167C-4CF2-9FBB-1B07CDAF4062}" type="pres">
      <dgm:prSet presAssocID="{1323325D-30D4-4234-8C32-F0D8DCC1ED8A}" presName="composite2" presStyleCnt="0"/>
      <dgm:spPr/>
      <dgm:t>
        <a:bodyPr/>
        <a:lstStyle/>
        <a:p>
          <a:endParaRPr lang="ru-RU"/>
        </a:p>
      </dgm:t>
    </dgm:pt>
    <dgm:pt modelId="{28C98B7F-2492-4698-A3CE-C05B0DBF7826}" type="pres">
      <dgm:prSet presAssocID="{1323325D-30D4-4234-8C32-F0D8DCC1ED8A}" presName="background2" presStyleLbl="node2" presStyleIdx="2" presStyleCnt="3"/>
      <dgm:spPr/>
      <dgm:t>
        <a:bodyPr/>
        <a:lstStyle/>
        <a:p>
          <a:endParaRPr lang="ru-RU"/>
        </a:p>
      </dgm:t>
    </dgm:pt>
    <dgm:pt modelId="{91CEBC9A-8EA8-49A1-AD73-E157E2E6B42F}" type="pres">
      <dgm:prSet presAssocID="{1323325D-30D4-4234-8C32-F0D8DCC1ED8A}" presName="text2" presStyleLbl="fgAcc2" presStyleIdx="2" presStyleCnt="3" custScaleX="108832" custScaleY="16299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9AC689-3DA7-4E02-B421-34EDA1F0B183}" type="pres">
      <dgm:prSet presAssocID="{1323325D-30D4-4234-8C32-F0D8DCC1ED8A}" presName="hierChild3" presStyleCnt="0"/>
      <dgm:spPr/>
      <dgm:t>
        <a:bodyPr/>
        <a:lstStyle/>
        <a:p>
          <a:endParaRPr lang="ru-RU"/>
        </a:p>
      </dgm:t>
    </dgm:pt>
  </dgm:ptLst>
  <dgm:cxnLst>
    <dgm:cxn modelId="{9926C6DC-5B52-40B4-8143-C8137237243B}" srcId="{1082FB86-8FE6-4749-8952-D84713C6EBE5}" destId="{9EF497F3-3426-4260-9AA0-C2C2D9EF8B43}" srcOrd="0" destOrd="0" parTransId="{2D0EA5A2-3261-4E74-B08C-B0F67351945B}" sibTransId="{E5DC128C-4DD7-4FA9-9983-A2D5BB7CECC9}"/>
    <dgm:cxn modelId="{29C58B1C-9E1F-4158-9ADF-DCFFE7FE1F33}" type="presOf" srcId="{0FF86A8F-72B7-47EC-BD03-14F46E5BBE66}" destId="{92EA9F0A-E810-468F-A35A-E9FF2CF87B17}" srcOrd="0" destOrd="0" presId="urn:microsoft.com/office/officeart/2005/8/layout/hierarchy1"/>
    <dgm:cxn modelId="{869939C4-8BD9-4D8C-906B-C33518D3626F}" type="presOf" srcId="{795C5933-EF67-42B7-A6D9-5A001A0CC200}" destId="{8F16986A-20BF-4CC6-ACBF-A6E5568F7498}" srcOrd="0" destOrd="0" presId="urn:microsoft.com/office/officeart/2005/8/layout/hierarchy1"/>
    <dgm:cxn modelId="{5C903B1F-2FC7-47FF-B936-7F47324DE5AF}" type="presOf" srcId="{1082FB86-8FE6-4749-8952-D84713C6EBE5}" destId="{2339854B-93F8-44B0-AA3A-0B1BBF47BE05}" srcOrd="0" destOrd="0" presId="urn:microsoft.com/office/officeart/2005/8/layout/hierarchy1"/>
    <dgm:cxn modelId="{0EA3E81C-5A7B-4A84-B7A4-EDDDCAEF99C3}" srcId="{9EF497F3-3426-4260-9AA0-C2C2D9EF8B43}" destId="{89284321-9837-4A96-8BF8-9E181CE5C2C0}" srcOrd="1" destOrd="0" parTransId="{D2D72486-AAD4-450C-8E59-7F61C73E0BD7}" sibTransId="{A1746B03-E3BC-431F-B8AE-17981531D36F}"/>
    <dgm:cxn modelId="{C3008BB4-B33E-4A35-942A-4AA195595110}" type="presOf" srcId="{D2D72486-AAD4-450C-8E59-7F61C73E0BD7}" destId="{3BA41D92-E0AA-47BA-BDD6-1F1BBA990E53}" srcOrd="0" destOrd="0" presId="urn:microsoft.com/office/officeart/2005/8/layout/hierarchy1"/>
    <dgm:cxn modelId="{5436F797-63BF-4EBE-B7B2-66C16A7617AA}" srcId="{9EF497F3-3426-4260-9AA0-C2C2D9EF8B43}" destId="{0FF86A8F-72B7-47EC-BD03-14F46E5BBE66}" srcOrd="0" destOrd="0" parTransId="{1EFFFEB2-3EA7-4DF6-A4F1-5F0CBFF8F518}" sibTransId="{0886958D-00F3-41DF-82E1-488DCF2D879B}"/>
    <dgm:cxn modelId="{43BAF6BE-C3F5-4EF6-A122-5990BD1EC81F}" srcId="{9EF497F3-3426-4260-9AA0-C2C2D9EF8B43}" destId="{1323325D-30D4-4234-8C32-F0D8DCC1ED8A}" srcOrd="2" destOrd="0" parTransId="{795C5933-EF67-42B7-A6D9-5A001A0CC200}" sibTransId="{B4A9BD90-A4D1-4B54-8E64-F2AA71273892}"/>
    <dgm:cxn modelId="{3ED93394-ECEB-4536-A998-21113F3F7AD0}" type="presOf" srcId="{89284321-9837-4A96-8BF8-9E181CE5C2C0}" destId="{631FEE27-82B7-44FA-8759-5F5D7758CAF9}" srcOrd="0" destOrd="0" presId="urn:microsoft.com/office/officeart/2005/8/layout/hierarchy1"/>
    <dgm:cxn modelId="{8FA017F8-111A-4B4B-BAAC-60198A696459}" type="presOf" srcId="{9EF497F3-3426-4260-9AA0-C2C2D9EF8B43}" destId="{FE415ED9-D810-4305-A0D7-9AD3C9403FB5}" srcOrd="0" destOrd="0" presId="urn:microsoft.com/office/officeart/2005/8/layout/hierarchy1"/>
    <dgm:cxn modelId="{654BE09C-60A0-4F65-A9EB-55B4A59C3C70}" type="presOf" srcId="{1323325D-30D4-4234-8C32-F0D8DCC1ED8A}" destId="{91CEBC9A-8EA8-49A1-AD73-E157E2E6B42F}" srcOrd="0" destOrd="0" presId="urn:microsoft.com/office/officeart/2005/8/layout/hierarchy1"/>
    <dgm:cxn modelId="{BCBB5C7C-BBBC-4F79-ADBD-94D49ADAA366}" type="presOf" srcId="{1EFFFEB2-3EA7-4DF6-A4F1-5F0CBFF8F518}" destId="{085FEB04-415F-4DE1-AABD-130565C53ED0}" srcOrd="0" destOrd="0" presId="urn:microsoft.com/office/officeart/2005/8/layout/hierarchy1"/>
    <dgm:cxn modelId="{2DE30776-FD62-456C-AE88-F553138DC6BD}" type="presParOf" srcId="{2339854B-93F8-44B0-AA3A-0B1BBF47BE05}" destId="{857672AF-E98D-47E4-BEEF-7182C44663DA}" srcOrd="0" destOrd="0" presId="urn:microsoft.com/office/officeart/2005/8/layout/hierarchy1"/>
    <dgm:cxn modelId="{49896E41-3D13-4E47-8292-32B5AA2E719B}" type="presParOf" srcId="{857672AF-E98D-47E4-BEEF-7182C44663DA}" destId="{65FAC69B-7B5F-4DAC-A113-692343934542}" srcOrd="0" destOrd="0" presId="urn:microsoft.com/office/officeart/2005/8/layout/hierarchy1"/>
    <dgm:cxn modelId="{35D79B27-8B67-4787-9732-965858611949}" type="presParOf" srcId="{65FAC69B-7B5F-4DAC-A113-692343934542}" destId="{E90BDA39-24E6-4659-BEE7-F6EE70F02DE5}" srcOrd="0" destOrd="0" presId="urn:microsoft.com/office/officeart/2005/8/layout/hierarchy1"/>
    <dgm:cxn modelId="{5392EA99-5152-489A-B5BF-A3331E2EC114}" type="presParOf" srcId="{65FAC69B-7B5F-4DAC-A113-692343934542}" destId="{FE415ED9-D810-4305-A0D7-9AD3C9403FB5}" srcOrd="1" destOrd="0" presId="urn:microsoft.com/office/officeart/2005/8/layout/hierarchy1"/>
    <dgm:cxn modelId="{C38B52B1-76E8-4E1E-9A3F-0872E4A37A2A}" type="presParOf" srcId="{857672AF-E98D-47E4-BEEF-7182C44663DA}" destId="{A37A6F38-9B62-446E-A8F7-1C91B74DC78D}" srcOrd="1" destOrd="0" presId="urn:microsoft.com/office/officeart/2005/8/layout/hierarchy1"/>
    <dgm:cxn modelId="{642458DF-8200-43E9-B7F5-06799D05B87B}" type="presParOf" srcId="{A37A6F38-9B62-446E-A8F7-1C91B74DC78D}" destId="{085FEB04-415F-4DE1-AABD-130565C53ED0}" srcOrd="0" destOrd="0" presId="urn:microsoft.com/office/officeart/2005/8/layout/hierarchy1"/>
    <dgm:cxn modelId="{563C88F0-AB76-4D61-80E6-27E4097E7EBD}" type="presParOf" srcId="{A37A6F38-9B62-446E-A8F7-1C91B74DC78D}" destId="{195D3A31-3DA9-47A3-9AE7-243B93BEFA1F}" srcOrd="1" destOrd="0" presId="urn:microsoft.com/office/officeart/2005/8/layout/hierarchy1"/>
    <dgm:cxn modelId="{B4378C90-CD04-419F-AB4D-627C97366EBD}" type="presParOf" srcId="{195D3A31-3DA9-47A3-9AE7-243B93BEFA1F}" destId="{022DF595-D71A-4DE6-A41B-F7BDC264D918}" srcOrd="0" destOrd="0" presId="urn:microsoft.com/office/officeart/2005/8/layout/hierarchy1"/>
    <dgm:cxn modelId="{9AB957B3-5C60-47A0-881E-1D1DFC1D423B}" type="presParOf" srcId="{022DF595-D71A-4DE6-A41B-F7BDC264D918}" destId="{8BA927DD-1013-4678-9187-7ED61423452A}" srcOrd="0" destOrd="0" presId="urn:microsoft.com/office/officeart/2005/8/layout/hierarchy1"/>
    <dgm:cxn modelId="{AAF7434D-4A68-41D5-B9D1-8A28BB35036C}" type="presParOf" srcId="{022DF595-D71A-4DE6-A41B-F7BDC264D918}" destId="{92EA9F0A-E810-468F-A35A-E9FF2CF87B17}" srcOrd="1" destOrd="0" presId="urn:microsoft.com/office/officeart/2005/8/layout/hierarchy1"/>
    <dgm:cxn modelId="{B2A09FFA-B455-4E06-BDCB-B811DCB87C86}" type="presParOf" srcId="{195D3A31-3DA9-47A3-9AE7-243B93BEFA1F}" destId="{025B3468-F61D-44F7-A524-3298B42D503F}" srcOrd="1" destOrd="0" presId="urn:microsoft.com/office/officeart/2005/8/layout/hierarchy1"/>
    <dgm:cxn modelId="{61B75C2E-631B-4C1F-BB6C-0662B54806FE}" type="presParOf" srcId="{A37A6F38-9B62-446E-A8F7-1C91B74DC78D}" destId="{3BA41D92-E0AA-47BA-BDD6-1F1BBA990E53}" srcOrd="2" destOrd="0" presId="urn:microsoft.com/office/officeart/2005/8/layout/hierarchy1"/>
    <dgm:cxn modelId="{FFCEADC7-7DC0-410D-A268-F3B86C42546B}" type="presParOf" srcId="{A37A6F38-9B62-446E-A8F7-1C91B74DC78D}" destId="{B3CA3075-0F0D-4AAB-8451-1035C9F5A29B}" srcOrd="3" destOrd="0" presId="urn:microsoft.com/office/officeart/2005/8/layout/hierarchy1"/>
    <dgm:cxn modelId="{0CF9105D-DCD9-4471-ADEE-EC6C4E556728}" type="presParOf" srcId="{B3CA3075-0F0D-4AAB-8451-1035C9F5A29B}" destId="{0661FD34-5AFB-4272-9080-F0F7262DE335}" srcOrd="0" destOrd="0" presId="urn:microsoft.com/office/officeart/2005/8/layout/hierarchy1"/>
    <dgm:cxn modelId="{0848338B-8B66-4105-9BE3-4E5CA6C1D0CD}" type="presParOf" srcId="{0661FD34-5AFB-4272-9080-F0F7262DE335}" destId="{55035FB5-07BC-4E58-B39A-29E6C019E9BA}" srcOrd="0" destOrd="0" presId="urn:microsoft.com/office/officeart/2005/8/layout/hierarchy1"/>
    <dgm:cxn modelId="{49C548E8-47E4-46D7-8E78-14E9670BF93A}" type="presParOf" srcId="{0661FD34-5AFB-4272-9080-F0F7262DE335}" destId="{631FEE27-82B7-44FA-8759-5F5D7758CAF9}" srcOrd="1" destOrd="0" presId="urn:microsoft.com/office/officeart/2005/8/layout/hierarchy1"/>
    <dgm:cxn modelId="{441C2BF7-AB3B-4B58-A9E6-E540CFFED3C2}" type="presParOf" srcId="{B3CA3075-0F0D-4AAB-8451-1035C9F5A29B}" destId="{C849D450-ED17-4137-930D-D27CE58CD8C1}" srcOrd="1" destOrd="0" presId="urn:microsoft.com/office/officeart/2005/8/layout/hierarchy1"/>
    <dgm:cxn modelId="{553B846B-B3A1-4E66-B063-FA412935839F}" type="presParOf" srcId="{A37A6F38-9B62-446E-A8F7-1C91B74DC78D}" destId="{8F16986A-20BF-4CC6-ACBF-A6E5568F7498}" srcOrd="4" destOrd="0" presId="urn:microsoft.com/office/officeart/2005/8/layout/hierarchy1"/>
    <dgm:cxn modelId="{0B1407ED-D21A-40E3-9BEA-130B16C5DCEF}" type="presParOf" srcId="{A37A6F38-9B62-446E-A8F7-1C91B74DC78D}" destId="{C4528015-7F1A-474B-A63F-7D8204E09E52}" srcOrd="5" destOrd="0" presId="urn:microsoft.com/office/officeart/2005/8/layout/hierarchy1"/>
    <dgm:cxn modelId="{FE090E78-1189-4CA9-AE67-DB53957395D6}" type="presParOf" srcId="{C4528015-7F1A-474B-A63F-7D8204E09E52}" destId="{24BA23A8-167C-4CF2-9FBB-1B07CDAF4062}" srcOrd="0" destOrd="0" presId="urn:microsoft.com/office/officeart/2005/8/layout/hierarchy1"/>
    <dgm:cxn modelId="{1B55EDFC-5F51-4F27-99B9-9CC27D86A0D1}" type="presParOf" srcId="{24BA23A8-167C-4CF2-9FBB-1B07CDAF4062}" destId="{28C98B7F-2492-4698-A3CE-C05B0DBF7826}" srcOrd="0" destOrd="0" presId="urn:microsoft.com/office/officeart/2005/8/layout/hierarchy1"/>
    <dgm:cxn modelId="{9463008A-9194-4C14-8095-AA3F71FDC27C}" type="presParOf" srcId="{24BA23A8-167C-4CF2-9FBB-1B07CDAF4062}" destId="{91CEBC9A-8EA8-49A1-AD73-E157E2E6B42F}" srcOrd="1" destOrd="0" presId="urn:microsoft.com/office/officeart/2005/8/layout/hierarchy1"/>
    <dgm:cxn modelId="{4A719AB8-BE26-483B-8916-F05FF8C5C356}" type="presParOf" srcId="{C4528015-7F1A-474B-A63F-7D8204E09E52}" destId="{0C9AC689-3DA7-4E02-B421-34EDA1F0B18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EF497F3-3426-4260-9AA0-C2C2D9EF8B43}">
      <dgm:prSet phldrT="[Текст]" custT="1"/>
      <dgm:spPr/>
      <dgm:t>
        <a:bodyPr/>
        <a:lstStyle/>
        <a:p>
          <a:endParaRPr lang="ru-RU" sz="6600" b="1" u="sng" dirty="0">
            <a:solidFill>
              <a:srgbClr val="FF0000"/>
            </a:solidFill>
          </a:endParaRPr>
        </a:p>
      </dgm:t>
    </dgm:pt>
    <dgm:pt modelId="{2D0EA5A2-3261-4E74-B08C-B0F67351945B}" type="parTrans" cxnId="{9926C6DC-5B52-40B4-8143-C8137237243B}">
      <dgm:prSet/>
      <dgm:spPr/>
      <dgm:t>
        <a:bodyPr/>
        <a:lstStyle/>
        <a:p>
          <a:endParaRPr lang="ru-RU"/>
        </a:p>
      </dgm:t>
    </dgm:pt>
    <dgm:pt modelId="{E5DC128C-4DD7-4FA9-9983-A2D5BB7CECC9}" type="sibTrans" cxnId="{9926C6DC-5B52-40B4-8143-C8137237243B}">
      <dgm:prSet/>
      <dgm:spPr/>
      <dgm:t>
        <a:bodyPr/>
        <a:lstStyle/>
        <a:p>
          <a:endParaRPr lang="ru-RU"/>
        </a:p>
      </dgm:t>
    </dgm:pt>
    <dgm:pt modelId="{0FF86A8F-72B7-47EC-BD03-14F46E5BBE66}">
      <dgm:prSet phldrT="[Текст]" custT="1"/>
      <dgm:spPr/>
      <dgm:t>
        <a:bodyPr/>
        <a:lstStyle/>
        <a:p>
          <a:endParaRPr lang="en-US" sz="2800" b="0" dirty="0" smtClean="0">
            <a:solidFill>
              <a:srgbClr val="C00000"/>
            </a:solidFill>
          </a:endParaRPr>
        </a:p>
      </dgm:t>
    </dgm:pt>
    <dgm:pt modelId="{1EFFFEB2-3EA7-4DF6-A4F1-5F0CBFF8F518}" type="parTrans" cxnId="{5436F797-63BF-4EBE-B7B2-66C16A7617AA}">
      <dgm:prSet/>
      <dgm:spPr/>
      <dgm:t>
        <a:bodyPr/>
        <a:lstStyle/>
        <a:p>
          <a:endParaRPr lang="ru-RU"/>
        </a:p>
      </dgm:t>
    </dgm:pt>
    <dgm:pt modelId="{0886958D-00F3-41DF-82E1-488DCF2D879B}" type="sibTrans" cxnId="{5436F797-63BF-4EBE-B7B2-66C16A7617AA}">
      <dgm:prSet/>
      <dgm:spPr/>
      <dgm:t>
        <a:bodyPr/>
        <a:lstStyle/>
        <a:p>
          <a:endParaRPr lang="ru-RU"/>
        </a:p>
      </dgm:t>
    </dgm:pt>
    <dgm:pt modelId="{89284321-9837-4A96-8BF8-9E181CE5C2C0}">
      <dgm:prSet phldrT="[Текст]" custT="1"/>
      <dgm:spPr/>
      <dgm:t>
        <a:bodyPr/>
        <a:lstStyle/>
        <a:p>
          <a:endParaRPr lang="en-US" sz="2800" b="0" dirty="0" smtClean="0">
            <a:solidFill>
              <a:schemeClr val="tx1"/>
            </a:solidFill>
          </a:endParaRPr>
        </a:p>
      </dgm:t>
    </dgm:pt>
    <dgm:pt modelId="{D2D72486-AAD4-450C-8E59-7F61C73E0BD7}" type="parTrans" cxnId="{0EA3E81C-5A7B-4A84-B7A4-EDDDCAEF99C3}">
      <dgm:prSet/>
      <dgm:spPr/>
      <dgm:t>
        <a:bodyPr/>
        <a:lstStyle/>
        <a:p>
          <a:endParaRPr lang="ru-RU"/>
        </a:p>
      </dgm:t>
    </dgm:pt>
    <dgm:pt modelId="{A1746B03-E3BC-431F-B8AE-17981531D36F}" type="sibTrans" cxnId="{0EA3E81C-5A7B-4A84-B7A4-EDDDCAEF99C3}">
      <dgm:prSet/>
      <dgm:spPr/>
      <dgm:t>
        <a:bodyPr/>
        <a:lstStyle/>
        <a:p>
          <a:endParaRPr lang="ru-RU"/>
        </a:p>
      </dgm:t>
    </dgm:pt>
    <dgm:pt modelId="{1323325D-30D4-4234-8C32-F0D8DCC1ED8A}">
      <dgm:prSet custT="1"/>
      <dgm:spPr/>
      <dgm:t>
        <a:bodyPr/>
        <a:lstStyle/>
        <a:p>
          <a:endParaRPr lang="en-US" sz="1400" b="0" dirty="0" smtClean="0">
            <a:solidFill>
              <a:schemeClr val="tx1"/>
            </a:solidFill>
          </a:endParaRPr>
        </a:p>
      </dgm:t>
    </dgm:pt>
    <dgm:pt modelId="{795C5933-EF67-42B7-A6D9-5A001A0CC200}" type="parTrans" cxnId="{43BAF6BE-C3F5-4EF6-A122-5990BD1EC81F}">
      <dgm:prSet/>
      <dgm:spPr/>
      <dgm:t>
        <a:bodyPr/>
        <a:lstStyle/>
        <a:p>
          <a:endParaRPr lang="ru-RU"/>
        </a:p>
      </dgm:t>
    </dgm:pt>
    <dgm:pt modelId="{B4A9BD90-A4D1-4B54-8E64-F2AA71273892}" type="sibTrans" cxnId="{43BAF6BE-C3F5-4EF6-A122-5990BD1EC81F}">
      <dgm:prSet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7672AF-E98D-47E4-BEEF-7182C44663DA}" type="pres">
      <dgm:prSet presAssocID="{9EF497F3-3426-4260-9AA0-C2C2D9EF8B43}" presName="hierRoot1" presStyleCnt="0"/>
      <dgm:spPr/>
    </dgm:pt>
    <dgm:pt modelId="{65FAC69B-7B5F-4DAC-A113-692343934542}" type="pres">
      <dgm:prSet presAssocID="{9EF497F3-3426-4260-9AA0-C2C2D9EF8B43}" presName="composite" presStyleCnt="0"/>
      <dgm:spPr/>
    </dgm:pt>
    <dgm:pt modelId="{E90BDA39-24E6-4659-BEE7-F6EE70F02DE5}" type="pres">
      <dgm:prSet presAssocID="{9EF497F3-3426-4260-9AA0-C2C2D9EF8B43}" presName="background" presStyleLbl="node0" presStyleIdx="0" presStyleCnt="1"/>
      <dgm:spPr/>
    </dgm:pt>
    <dgm:pt modelId="{FE415ED9-D810-4305-A0D7-9AD3C9403FB5}" type="pres">
      <dgm:prSet presAssocID="{9EF497F3-3426-4260-9AA0-C2C2D9EF8B43}" presName="text" presStyleLbl="fgAcc0" presStyleIdx="0" presStyleCnt="1" custScaleX="168366" custScaleY="14627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A6F38-9B62-446E-A8F7-1C91B74DC78D}" type="pres">
      <dgm:prSet presAssocID="{9EF497F3-3426-4260-9AA0-C2C2D9EF8B43}" presName="hierChild2" presStyleCnt="0"/>
      <dgm:spPr/>
    </dgm:pt>
    <dgm:pt modelId="{085FEB04-415F-4DE1-AABD-130565C53ED0}" type="pres">
      <dgm:prSet presAssocID="{1EFFFEB2-3EA7-4DF6-A4F1-5F0CBFF8F518}" presName="Name10" presStyleLbl="parChTrans1D2" presStyleIdx="0" presStyleCnt="3"/>
      <dgm:spPr/>
      <dgm:t>
        <a:bodyPr/>
        <a:lstStyle/>
        <a:p>
          <a:endParaRPr lang="ru-RU"/>
        </a:p>
      </dgm:t>
    </dgm:pt>
    <dgm:pt modelId="{195D3A31-3DA9-47A3-9AE7-243B93BEFA1F}" type="pres">
      <dgm:prSet presAssocID="{0FF86A8F-72B7-47EC-BD03-14F46E5BBE66}" presName="hierRoot2" presStyleCnt="0"/>
      <dgm:spPr/>
    </dgm:pt>
    <dgm:pt modelId="{022DF595-D71A-4DE6-A41B-F7BDC264D918}" type="pres">
      <dgm:prSet presAssocID="{0FF86A8F-72B7-47EC-BD03-14F46E5BBE66}" presName="composite2" presStyleCnt="0"/>
      <dgm:spPr/>
    </dgm:pt>
    <dgm:pt modelId="{8BA927DD-1013-4678-9187-7ED61423452A}" type="pres">
      <dgm:prSet presAssocID="{0FF86A8F-72B7-47EC-BD03-14F46E5BBE66}" presName="background2" presStyleLbl="node2" presStyleIdx="0" presStyleCnt="3"/>
      <dgm:spPr/>
    </dgm:pt>
    <dgm:pt modelId="{92EA9F0A-E810-468F-A35A-E9FF2CF87B17}" type="pres">
      <dgm:prSet presAssocID="{0FF86A8F-72B7-47EC-BD03-14F46E5BBE66}" presName="text2" presStyleLbl="fgAcc2" presStyleIdx="0" presStyleCnt="3" custScaleX="92907" custScaleY="17423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25B3468-F61D-44F7-A524-3298B42D503F}" type="pres">
      <dgm:prSet presAssocID="{0FF86A8F-72B7-47EC-BD03-14F46E5BBE66}" presName="hierChild3" presStyleCnt="0"/>
      <dgm:spPr/>
    </dgm:pt>
    <dgm:pt modelId="{3BA41D92-E0AA-47BA-BDD6-1F1BBA990E53}" type="pres">
      <dgm:prSet presAssocID="{D2D72486-AAD4-450C-8E59-7F61C73E0BD7}" presName="Name10" presStyleLbl="parChTrans1D2" presStyleIdx="1" presStyleCnt="3"/>
      <dgm:spPr/>
      <dgm:t>
        <a:bodyPr/>
        <a:lstStyle/>
        <a:p>
          <a:endParaRPr lang="ru-RU"/>
        </a:p>
      </dgm:t>
    </dgm:pt>
    <dgm:pt modelId="{B3CA3075-0F0D-4AAB-8451-1035C9F5A29B}" type="pres">
      <dgm:prSet presAssocID="{89284321-9837-4A96-8BF8-9E181CE5C2C0}" presName="hierRoot2" presStyleCnt="0"/>
      <dgm:spPr/>
    </dgm:pt>
    <dgm:pt modelId="{0661FD34-5AFB-4272-9080-F0F7262DE335}" type="pres">
      <dgm:prSet presAssocID="{89284321-9837-4A96-8BF8-9E181CE5C2C0}" presName="composite2" presStyleCnt="0"/>
      <dgm:spPr/>
    </dgm:pt>
    <dgm:pt modelId="{55035FB5-07BC-4E58-B39A-29E6C019E9BA}" type="pres">
      <dgm:prSet presAssocID="{89284321-9837-4A96-8BF8-9E181CE5C2C0}" presName="background2" presStyleLbl="node2" presStyleIdx="1" presStyleCnt="3"/>
      <dgm:spPr/>
    </dgm:pt>
    <dgm:pt modelId="{631FEE27-82B7-44FA-8759-5F5D7758CAF9}" type="pres">
      <dgm:prSet presAssocID="{89284321-9837-4A96-8BF8-9E181CE5C2C0}" presName="text2" presStyleLbl="fgAcc2" presStyleIdx="1" presStyleCnt="3" custScaleX="86507" custScaleY="16821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849D450-ED17-4137-930D-D27CE58CD8C1}" type="pres">
      <dgm:prSet presAssocID="{89284321-9837-4A96-8BF8-9E181CE5C2C0}" presName="hierChild3" presStyleCnt="0"/>
      <dgm:spPr/>
    </dgm:pt>
    <dgm:pt modelId="{8F16986A-20BF-4CC6-ACBF-A6E5568F7498}" type="pres">
      <dgm:prSet presAssocID="{795C5933-EF67-42B7-A6D9-5A001A0CC200}" presName="Name10" presStyleLbl="parChTrans1D2" presStyleIdx="2" presStyleCnt="3"/>
      <dgm:spPr/>
      <dgm:t>
        <a:bodyPr/>
        <a:lstStyle/>
        <a:p>
          <a:endParaRPr lang="ru-RU"/>
        </a:p>
      </dgm:t>
    </dgm:pt>
    <dgm:pt modelId="{C4528015-7F1A-474B-A63F-7D8204E09E52}" type="pres">
      <dgm:prSet presAssocID="{1323325D-30D4-4234-8C32-F0D8DCC1ED8A}" presName="hierRoot2" presStyleCnt="0"/>
      <dgm:spPr/>
    </dgm:pt>
    <dgm:pt modelId="{24BA23A8-167C-4CF2-9FBB-1B07CDAF4062}" type="pres">
      <dgm:prSet presAssocID="{1323325D-30D4-4234-8C32-F0D8DCC1ED8A}" presName="composite2" presStyleCnt="0"/>
      <dgm:spPr/>
    </dgm:pt>
    <dgm:pt modelId="{28C98B7F-2492-4698-A3CE-C05B0DBF7826}" type="pres">
      <dgm:prSet presAssocID="{1323325D-30D4-4234-8C32-F0D8DCC1ED8A}" presName="background2" presStyleLbl="node2" presStyleIdx="2" presStyleCnt="3"/>
      <dgm:spPr/>
    </dgm:pt>
    <dgm:pt modelId="{91CEBC9A-8EA8-49A1-AD73-E157E2E6B42F}" type="pres">
      <dgm:prSet presAssocID="{1323325D-30D4-4234-8C32-F0D8DCC1ED8A}" presName="text2" presStyleLbl="fgAcc2" presStyleIdx="2" presStyleCnt="3" custScaleX="88533" custScaleY="159952" custLinFactNeighborX="-459" custLinFactNeighborY="77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9AC689-3DA7-4E02-B421-34EDA1F0B183}" type="pres">
      <dgm:prSet presAssocID="{1323325D-30D4-4234-8C32-F0D8DCC1ED8A}" presName="hierChild3" presStyleCnt="0"/>
      <dgm:spPr/>
    </dgm:pt>
  </dgm:ptLst>
  <dgm:cxnLst>
    <dgm:cxn modelId="{9926C6DC-5B52-40B4-8143-C8137237243B}" srcId="{1082FB86-8FE6-4749-8952-D84713C6EBE5}" destId="{9EF497F3-3426-4260-9AA0-C2C2D9EF8B43}" srcOrd="0" destOrd="0" parTransId="{2D0EA5A2-3261-4E74-B08C-B0F67351945B}" sibTransId="{E5DC128C-4DD7-4FA9-9983-A2D5BB7CECC9}"/>
    <dgm:cxn modelId="{9D556244-9ACF-4F7C-8BE4-4300A7D209B2}" type="presOf" srcId="{D2D72486-AAD4-450C-8E59-7F61C73E0BD7}" destId="{3BA41D92-E0AA-47BA-BDD6-1F1BBA990E53}" srcOrd="0" destOrd="0" presId="urn:microsoft.com/office/officeart/2005/8/layout/hierarchy1"/>
    <dgm:cxn modelId="{43037581-6A85-4166-AB66-B842BEF59401}" type="presOf" srcId="{795C5933-EF67-42B7-A6D9-5A001A0CC200}" destId="{8F16986A-20BF-4CC6-ACBF-A6E5568F7498}" srcOrd="0" destOrd="0" presId="urn:microsoft.com/office/officeart/2005/8/layout/hierarchy1"/>
    <dgm:cxn modelId="{AE6B6DC2-1F9E-4CFD-B380-3003698438FC}" type="presOf" srcId="{1323325D-30D4-4234-8C32-F0D8DCC1ED8A}" destId="{91CEBC9A-8EA8-49A1-AD73-E157E2E6B42F}" srcOrd="0" destOrd="0" presId="urn:microsoft.com/office/officeart/2005/8/layout/hierarchy1"/>
    <dgm:cxn modelId="{6B5A9781-FA2A-4D57-9467-4A4877960EC5}" type="presOf" srcId="{1EFFFEB2-3EA7-4DF6-A4F1-5F0CBFF8F518}" destId="{085FEB04-415F-4DE1-AABD-130565C53ED0}" srcOrd="0" destOrd="0" presId="urn:microsoft.com/office/officeart/2005/8/layout/hierarchy1"/>
    <dgm:cxn modelId="{0EA3E81C-5A7B-4A84-B7A4-EDDDCAEF99C3}" srcId="{9EF497F3-3426-4260-9AA0-C2C2D9EF8B43}" destId="{89284321-9837-4A96-8BF8-9E181CE5C2C0}" srcOrd="1" destOrd="0" parTransId="{D2D72486-AAD4-450C-8E59-7F61C73E0BD7}" sibTransId="{A1746B03-E3BC-431F-B8AE-17981531D36F}"/>
    <dgm:cxn modelId="{5436F797-63BF-4EBE-B7B2-66C16A7617AA}" srcId="{9EF497F3-3426-4260-9AA0-C2C2D9EF8B43}" destId="{0FF86A8F-72B7-47EC-BD03-14F46E5BBE66}" srcOrd="0" destOrd="0" parTransId="{1EFFFEB2-3EA7-4DF6-A4F1-5F0CBFF8F518}" sibTransId="{0886958D-00F3-41DF-82E1-488DCF2D879B}"/>
    <dgm:cxn modelId="{43BAF6BE-C3F5-4EF6-A122-5990BD1EC81F}" srcId="{9EF497F3-3426-4260-9AA0-C2C2D9EF8B43}" destId="{1323325D-30D4-4234-8C32-F0D8DCC1ED8A}" srcOrd="2" destOrd="0" parTransId="{795C5933-EF67-42B7-A6D9-5A001A0CC200}" sibTransId="{B4A9BD90-A4D1-4B54-8E64-F2AA71273892}"/>
    <dgm:cxn modelId="{8C407AF4-FBEF-4B86-9EF5-4B38231F81F3}" type="presOf" srcId="{9EF497F3-3426-4260-9AA0-C2C2D9EF8B43}" destId="{FE415ED9-D810-4305-A0D7-9AD3C9403FB5}" srcOrd="0" destOrd="0" presId="urn:microsoft.com/office/officeart/2005/8/layout/hierarchy1"/>
    <dgm:cxn modelId="{FD42BB86-BA33-488D-A20F-D26F59D3FADF}" type="presOf" srcId="{89284321-9837-4A96-8BF8-9E181CE5C2C0}" destId="{631FEE27-82B7-44FA-8759-5F5D7758CAF9}" srcOrd="0" destOrd="0" presId="urn:microsoft.com/office/officeart/2005/8/layout/hierarchy1"/>
    <dgm:cxn modelId="{7346B17C-BBB2-4206-9F10-15DE1125EAC8}" type="presOf" srcId="{0FF86A8F-72B7-47EC-BD03-14F46E5BBE66}" destId="{92EA9F0A-E810-468F-A35A-E9FF2CF87B17}" srcOrd="0" destOrd="0" presId="urn:microsoft.com/office/officeart/2005/8/layout/hierarchy1"/>
    <dgm:cxn modelId="{BCE0140B-D902-45F6-841B-1317FE776E73}" type="presOf" srcId="{1082FB86-8FE6-4749-8952-D84713C6EBE5}" destId="{2339854B-93F8-44B0-AA3A-0B1BBF47BE05}" srcOrd="0" destOrd="0" presId="urn:microsoft.com/office/officeart/2005/8/layout/hierarchy1"/>
    <dgm:cxn modelId="{CBA7BE75-A9F9-4EAF-8795-9012F5B461A8}" type="presParOf" srcId="{2339854B-93F8-44B0-AA3A-0B1BBF47BE05}" destId="{857672AF-E98D-47E4-BEEF-7182C44663DA}" srcOrd="0" destOrd="0" presId="urn:microsoft.com/office/officeart/2005/8/layout/hierarchy1"/>
    <dgm:cxn modelId="{8DF3CE5F-6ADD-4395-A786-0C39A32116AE}" type="presParOf" srcId="{857672AF-E98D-47E4-BEEF-7182C44663DA}" destId="{65FAC69B-7B5F-4DAC-A113-692343934542}" srcOrd="0" destOrd="0" presId="urn:microsoft.com/office/officeart/2005/8/layout/hierarchy1"/>
    <dgm:cxn modelId="{68A68F52-2D04-4020-A3AB-F53E16EB2EC3}" type="presParOf" srcId="{65FAC69B-7B5F-4DAC-A113-692343934542}" destId="{E90BDA39-24E6-4659-BEE7-F6EE70F02DE5}" srcOrd="0" destOrd="0" presId="urn:microsoft.com/office/officeart/2005/8/layout/hierarchy1"/>
    <dgm:cxn modelId="{3DE35314-4C1A-45CA-929E-A7060A2F2086}" type="presParOf" srcId="{65FAC69B-7B5F-4DAC-A113-692343934542}" destId="{FE415ED9-D810-4305-A0D7-9AD3C9403FB5}" srcOrd="1" destOrd="0" presId="urn:microsoft.com/office/officeart/2005/8/layout/hierarchy1"/>
    <dgm:cxn modelId="{372B41E0-4C67-4631-87B6-D21D06E65474}" type="presParOf" srcId="{857672AF-E98D-47E4-BEEF-7182C44663DA}" destId="{A37A6F38-9B62-446E-A8F7-1C91B74DC78D}" srcOrd="1" destOrd="0" presId="urn:microsoft.com/office/officeart/2005/8/layout/hierarchy1"/>
    <dgm:cxn modelId="{12D4DAEC-A9AA-48DD-A1F0-93A723AE7B1B}" type="presParOf" srcId="{A37A6F38-9B62-446E-A8F7-1C91B74DC78D}" destId="{085FEB04-415F-4DE1-AABD-130565C53ED0}" srcOrd="0" destOrd="0" presId="urn:microsoft.com/office/officeart/2005/8/layout/hierarchy1"/>
    <dgm:cxn modelId="{DACF4681-2EF0-47E4-946B-403D5D95151E}" type="presParOf" srcId="{A37A6F38-9B62-446E-A8F7-1C91B74DC78D}" destId="{195D3A31-3DA9-47A3-9AE7-243B93BEFA1F}" srcOrd="1" destOrd="0" presId="urn:microsoft.com/office/officeart/2005/8/layout/hierarchy1"/>
    <dgm:cxn modelId="{0B6F5F2C-EDB1-475D-BD87-9304BE2E26FC}" type="presParOf" srcId="{195D3A31-3DA9-47A3-9AE7-243B93BEFA1F}" destId="{022DF595-D71A-4DE6-A41B-F7BDC264D918}" srcOrd="0" destOrd="0" presId="urn:microsoft.com/office/officeart/2005/8/layout/hierarchy1"/>
    <dgm:cxn modelId="{0CEFDD54-17E8-4B41-AEF0-6E707377B78F}" type="presParOf" srcId="{022DF595-D71A-4DE6-A41B-F7BDC264D918}" destId="{8BA927DD-1013-4678-9187-7ED61423452A}" srcOrd="0" destOrd="0" presId="urn:microsoft.com/office/officeart/2005/8/layout/hierarchy1"/>
    <dgm:cxn modelId="{BDE4D434-1F2B-420A-BF65-D18735B42DE6}" type="presParOf" srcId="{022DF595-D71A-4DE6-A41B-F7BDC264D918}" destId="{92EA9F0A-E810-468F-A35A-E9FF2CF87B17}" srcOrd="1" destOrd="0" presId="urn:microsoft.com/office/officeart/2005/8/layout/hierarchy1"/>
    <dgm:cxn modelId="{831F6C50-834B-4CEB-94A8-E0FCE00362FA}" type="presParOf" srcId="{195D3A31-3DA9-47A3-9AE7-243B93BEFA1F}" destId="{025B3468-F61D-44F7-A524-3298B42D503F}" srcOrd="1" destOrd="0" presId="urn:microsoft.com/office/officeart/2005/8/layout/hierarchy1"/>
    <dgm:cxn modelId="{2C4675FE-9D08-4E5B-825A-198FBBFDA8F3}" type="presParOf" srcId="{A37A6F38-9B62-446E-A8F7-1C91B74DC78D}" destId="{3BA41D92-E0AA-47BA-BDD6-1F1BBA990E53}" srcOrd="2" destOrd="0" presId="urn:microsoft.com/office/officeart/2005/8/layout/hierarchy1"/>
    <dgm:cxn modelId="{6C489ECF-D5B5-4DB1-92F5-83721415A531}" type="presParOf" srcId="{A37A6F38-9B62-446E-A8F7-1C91B74DC78D}" destId="{B3CA3075-0F0D-4AAB-8451-1035C9F5A29B}" srcOrd="3" destOrd="0" presId="urn:microsoft.com/office/officeart/2005/8/layout/hierarchy1"/>
    <dgm:cxn modelId="{F746F80D-905A-4CFD-8770-FF1D2EA25BE9}" type="presParOf" srcId="{B3CA3075-0F0D-4AAB-8451-1035C9F5A29B}" destId="{0661FD34-5AFB-4272-9080-F0F7262DE335}" srcOrd="0" destOrd="0" presId="urn:microsoft.com/office/officeart/2005/8/layout/hierarchy1"/>
    <dgm:cxn modelId="{DD485C72-8A60-4756-90F6-B98D2BA1A396}" type="presParOf" srcId="{0661FD34-5AFB-4272-9080-F0F7262DE335}" destId="{55035FB5-07BC-4E58-B39A-29E6C019E9BA}" srcOrd="0" destOrd="0" presId="urn:microsoft.com/office/officeart/2005/8/layout/hierarchy1"/>
    <dgm:cxn modelId="{EB052223-11D8-4472-8AFC-A124E17789CC}" type="presParOf" srcId="{0661FD34-5AFB-4272-9080-F0F7262DE335}" destId="{631FEE27-82B7-44FA-8759-5F5D7758CAF9}" srcOrd="1" destOrd="0" presId="urn:microsoft.com/office/officeart/2005/8/layout/hierarchy1"/>
    <dgm:cxn modelId="{0FFCD292-D3A0-48C8-B500-2BDBF7C5DA44}" type="presParOf" srcId="{B3CA3075-0F0D-4AAB-8451-1035C9F5A29B}" destId="{C849D450-ED17-4137-930D-D27CE58CD8C1}" srcOrd="1" destOrd="0" presId="urn:microsoft.com/office/officeart/2005/8/layout/hierarchy1"/>
    <dgm:cxn modelId="{087C8618-E050-4220-A784-958B031A2133}" type="presParOf" srcId="{A37A6F38-9B62-446E-A8F7-1C91B74DC78D}" destId="{8F16986A-20BF-4CC6-ACBF-A6E5568F7498}" srcOrd="4" destOrd="0" presId="urn:microsoft.com/office/officeart/2005/8/layout/hierarchy1"/>
    <dgm:cxn modelId="{E6E93013-8C94-485C-8329-A0578EEC3816}" type="presParOf" srcId="{A37A6F38-9B62-446E-A8F7-1C91B74DC78D}" destId="{C4528015-7F1A-474B-A63F-7D8204E09E52}" srcOrd="5" destOrd="0" presId="urn:microsoft.com/office/officeart/2005/8/layout/hierarchy1"/>
    <dgm:cxn modelId="{04C36206-D2EE-4F13-8455-3F3DD1614B2A}" type="presParOf" srcId="{C4528015-7F1A-474B-A63F-7D8204E09E52}" destId="{24BA23A8-167C-4CF2-9FBB-1B07CDAF4062}" srcOrd="0" destOrd="0" presId="urn:microsoft.com/office/officeart/2005/8/layout/hierarchy1"/>
    <dgm:cxn modelId="{FAB3B8A3-A206-4B5C-8F50-0FF262FA125C}" type="presParOf" srcId="{24BA23A8-167C-4CF2-9FBB-1B07CDAF4062}" destId="{28C98B7F-2492-4698-A3CE-C05B0DBF7826}" srcOrd="0" destOrd="0" presId="urn:microsoft.com/office/officeart/2005/8/layout/hierarchy1"/>
    <dgm:cxn modelId="{F958F0EC-AE9D-4D34-9F90-C30C0EC0C9DB}" type="presParOf" srcId="{24BA23A8-167C-4CF2-9FBB-1B07CDAF4062}" destId="{91CEBC9A-8EA8-49A1-AD73-E157E2E6B42F}" srcOrd="1" destOrd="0" presId="urn:microsoft.com/office/officeart/2005/8/layout/hierarchy1"/>
    <dgm:cxn modelId="{6B064EB3-B839-4955-9AC1-FE9FF90E1908}" type="presParOf" srcId="{C4528015-7F1A-474B-A63F-7D8204E09E52}" destId="{0C9AC689-3DA7-4E02-B421-34EDA1F0B18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EF497F3-3426-4260-9AA0-C2C2D9EF8B43}">
      <dgm:prSet phldrT="[Текст]" custT="1"/>
      <dgm:spPr/>
      <dgm:t>
        <a:bodyPr/>
        <a:lstStyle/>
        <a:p>
          <a:r>
            <a:rPr lang="en-US" sz="6600" b="1" u="sng" dirty="0" smtClean="0">
              <a:solidFill>
                <a:srgbClr val="FF0000"/>
              </a:solidFill>
            </a:rPr>
            <a:t>Anthem</a:t>
          </a:r>
        </a:p>
      </dgm:t>
    </dgm:pt>
    <dgm:pt modelId="{2D0EA5A2-3261-4E74-B08C-B0F67351945B}" type="parTrans" cxnId="{9926C6DC-5B52-40B4-8143-C8137237243B}">
      <dgm:prSet/>
      <dgm:spPr/>
      <dgm:t>
        <a:bodyPr/>
        <a:lstStyle/>
        <a:p>
          <a:endParaRPr lang="ru-RU"/>
        </a:p>
      </dgm:t>
    </dgm:pt>
    <dgm:pt modelId="{E5DC128C-4DD7-4FA9-9983-A2D5BB7CECC9}" type="sibTrans" cxnId="{9926C6DC-5B52-40B4-8143-C8137237243B}">
      <dgm:prSet/>
      <dgm:spPr/>
      <dgm:t>
        <a:bodyPr/>
        <a:lstStyle/>
        <a:p>
          <a:endParaRPr lang="ru-RU"/>
        </a:p>
      </dgm:t>
    </dgm:pt>
    <dgm:pt modelId="{A6C0137A-0513-46DA-8B51-114582D350E8}">
      <dgm:prSet/>
      <dgm:spPr/>
      <dgm:t>
        <a:bodyPr/>
        <a:lstStyle/>
        <a:p>
          <a:r>
            <a:rPr lang="ru-RU" dirty="0" smtClean="0"/>
            <a:t>Перевод </a:t>
          </a:r>
          <a:br>
            <a:rPr lang="ru-RU" dirty="0" smtClean="0"/>
          </a:br>
          <a:r>
            <a:rPr lang="ru-RU" dirty="0" smtClean="0"/>
            <a:t>Боже, храни нашу великодушную королеву, </a:t>
          </a:r>
          <a:br>
            <a:rPr lang="ru-RU" dirty="0" smtClean="0"/>
          </a:br>
          <a:r>
            <a:rPr lang="ru-RU" dirty="0" smtClean="0"/>
            <a:t>Да здравствует благородная королева, </a:t>
          </a:r>
          <a:br>
            <a:rPr lang="ru-RU" dirty="0" smtClean="0"/>
          </a:br>
          <a:r>
            <a:rPr lang="ru-RU" dirty="0" smtClean="0"/>
            <a:t>Боже, храни королеву. </a:t>
          </a:r>
          <a:br>
            <a:rPr lang="ru-RU" dirty="0" smtClean="0"/>
          </a:br>
          <a:r>
            <a:rPr lang="ru-RU" dirty="0" smtClean="0"/>
            <a:t>Дай ей ратных побед, </a:t>
          </a:r>
          <a:br>
            <a:rPr lang="ru-RU" dirty="0" smtClean="0"/>
          </a:br>
          <a:r>
            <a:rPr lang="ru-RU" dirty="0" smtClean="0"/>
            <a:t>Счастья и славы, </a:t>
          </a:r>
          <a:br>
            <a:rPr lang="ru-RU" dirty="0" smtClean="0"/>
          </a:br>
          <a:r>
            <a:rPr lang="ru-RU" dirty="0" smtClean="0"/>
            <a:t>И долгих лет правления, </a:t>
          </a:r>
          <a:br>
            <a:rPr lang="ru-RU" dirty="0" smtClean="0"/>
          </a:br>
          <a:r>
            <a:rPr lang="ru-RU" dirty="0" smtClean="0"/>
            <a:t>Боже, храни королеву. </a:t>
          </a:r>
          <a:br>
            <a:rPr lang="ru-RU" dirty="0" smtClean="0"/>
          </a:br>
          <a:r>
            <a:rPr lang="ru-RU" dirty="0" smtClean="0"/>
            <a:t>2 </a:t>
          </a:r>
          <a:br>
            <a:rPr lang="ru-RU" dirty="0" smtClean="0"/>
          </a:br>
          <a:r>
            <a:rPr lang="ru-RU" dirty="0" smtClean="0"/>
            <a:t>Господь Бог наш, восстань, </a:t>
          </a:r>
          <a:br>
            <a:rPr lang="ru-RU" dirty="0" smtClean="0"/>
          </a:br>
          <a:r>
            <a:rPr lang="ru-RU" dirty="0" smtClean="0"/>
            <a:t>Рассей врагов её </a:t>
          </a:r>
          <a:br>
            <a:rPr lang="ru-RU" dirty="0" smtClean="0"/>
          </a:br>
          <a:r>
            <a:rPr lang="ru-RU" dirty="0" smtClean="0"/>
            <a:t>И приведи к погибели. </a:t>
          </a:r>
          <a:br>
            <a:rPr lang="ru-RU" dirty="0" smtClean="0"/>
          </a:br>
          <a:r>
            <a:rPr lang="ru-RU" dirty="0" smtClean="0"/>
            <a:t>Спутай их замыслы, </a:t>
          </a:r>
          <a:br>
            <a:rPr lang="ru-RU" dirty="0" smtClean="0"/>
          </a:br>
          <a:r>
            <a:rPr lang="ru-RU" dirty="0" smtClean="0"/>
            <a:t>Развей подлые уловки, </a:t>
          </a:r>
          <a:br>
            <a:rPr lang="ru-RU" dirty="0" smtClean="0"/>
          </a:br>
          <a:r>
            <a:rPr lang="ru-RU" dirty="0" smtClean="0"/>
            <a:t>На Тебя возлагаем надежду, </a:t>
          </a:r>
          <a:br>
            <a:rPr lang="ru-RU" dirty="0" smtClean="0"/>
          </a:br>
          <a:r>
            <a:rPr lang="ru-RU" dirty="0" smtClean="0"/>
            <a:t>Боже, храни всех нас. </a:t>
          </a:r>
          <a:br>
            <a:rPr lang="ru-RU" dirty="0" smtClean="0"/>
          </a:br>
          <a:r>
            <a:rPr lang="ru-RU" dirty="0" smtClean="0"/>
            <a:t>3 </a:t>
          </a:r>
          <a:br>
            <a:rPr lang="ru-RU" dirty="0" smtClean="0"/>
          </a:br>
          <a:r>
            <a:rPr lang="ru-RU" dirty="0" smtClean="0"/>
            <a:t>Ты наполняешь сокровищницу благ, </a:t>
          </a:r>
          <a:br>
            <a:rPr lang="ru-RU" dirty="0" smtClean="0"/>
          </a:br>
          <a:r>
            <a:rPr lang="ru-RU" dirty="0" smtClean="0"/>
            <a:t>Доверенную её благой щедрости, </a:t>
          </a:r>
          <a:br>
            <a:rPr lang="ru-RU" dirty="0" smtClean="0"/>
          </a:br>
          <a:r>
            <a:rPr lang="ru-RU" dirty="0" smtClean="0"/>
            <a:t>Да продлятся дни её правления. </a:t>
          </a:r>
          <a:br>
            <a:rPr lang="ru-RU" dirty="0" smtClean="0"/>
          </a:br>
          <a:r>
            <a:rPr lang="ru-RU" dirty="0" smtClean="0"/>
            <a:t>Да будет она защитником наших законов, </a:t>
          </a:r>
          <a:br>
            <a:rPr lang="ru-RU" dirty="0" smtClean="0"/>
          </a:br>
          <a:r>
            <a:rPr lang="ru-RU" dirty="0" smtClean="0"/>
            <a:t>И вовеки пусть за это мы будем </a:t>
          </a:r>
          <a:br>
            <a:rPr lang="ru-RU" dirty="0" smtClean="0"/>
          </a:br>
          <a:r>
            <a:rPr lang="ru-RU" dirty="0" smtClean="0"/>
            <a:t>Сердцем и словом петь хвалу: </a:t>
          </a:r>
          <a:br>
            <a:rPr lang="ru-RU" dirty="0" smtClean="0"/>
          </a:br>
          <a:r>
            <a:rPr lang="ru-RU" dirty="0" smtClean="0"/>
            <a:t>Боже, храни королеву.</a:t>
          </a:r>
          <a:endParaRPr lang="ru-RU" dirty="0"/>
        </a:p>
      </dgm:t>
    </dgm:pt>
    <dgm:pt modelId="{0B1B1B20-F4AD-4179-97D0-3B1C1DED2DC9}" type="parTrans" cxnId="{B6FBF2C8-E68A-478A-8727-B06B3CF4D7BE}">
      <dgm:prSet/>
      <dgm:spPr/>
      <dgm:t>
        <a:bodyPr/>
        <a:lstStyle/>
        <a:p>
          <a:endParaRPr lang="ru-RU"/>
        </a:p>
      </dgm:t>
    </dgm:pt>
    <dgm:pt modelId="{EB0F27F1-BC5C-4363-B130-AB482C4DD2F0}" type="sibTrans" cxnId="{B6FBF2C8-E68A-478A-8727-B06B3CF4D7BE}">
      <dgm:prSet/>
      <dgm:spPr/>
      <dgm:t>
        <a:bodyPr/>
        <a:lstStyle/>
        <a:p>
          <a:endParaRPr lang="ru-RU"/>
        </a:p>
      </dgm:t>
    </dgm:pt>
    <dgm:pt modelId="{B7B097BF-F32F-496A-B64C-2A5A48AEE65D}">
      <dgm:prSet custT="1"/>
      <dgm:spPr/>
      <dgm:t>
        <a:bodyPr/>
        <a:lstStyle/>
        <a:p>
          <a:r>
            <a:rPr lang="en-US" sz="1200" dirty="0" smtClean="0"/>
            <a:t>God save our gracious Queen, </a:t>
          </a:r>
          <a:br>
            <a:rPr lang="en-US" sz="1200" dirty="0" smtClean="0"/>
          </a:br>
          <a:r>
            <a:rPr lang="en-US" sz="1200" dirty="0" smtClean="0"/>
            <a:t>Long live our noble Queen, </a:t>
          </a:r>
          <a:br>
            <a:rPr lang="en-US" sz="1200" dirty="0" smtClean="0"/>
          </a:br>
          <a:r>
            <a:rPr lang="en-US" sz="1200" dirty="0" smtClean="0"/>
            <a:t>God save the Queen: </a:t>
          </a:r>
          <a:br>
            <a:rPr lang="en-US" sz="1200" dirty="0" smtClean="0"/>
          </a:br>
          <a:r>
            <a:rPr lang="en-US" sz="1200" dirty="0" smtClean="0"/>
            <a:t>Send her victorious, </a:t>
          </a:r>
          <a:br>
            <a:rPr lang="en-US" sz="1200" dirty="0" smtClean="0"/>
          </a:br>
          <a:r>
            <a:rPr lang="en-US" sz="1200" dirty="0" smtClean="0"/>
            <a:t>Happy and glorious, </a:t>
          </a:r>
          <a:br>
            <a:rPr lang="en-US" sz="1200" dirty="0" smtClean="0"/>
          </a:br>
          <a:r>
            <a:rPr lang="en-US" sz="1200" dirty="0" smtClean="0"/>
            <a:t>Long to reign over us: </a:t>
          </a:r>
          <a:br>
            <a:rPr lang="en-US" sz="1200" dirty="0" smtClean="0"/>
          </a:br>
          <a:r>
            <a:rPr lang="en-US" sz="1200" dirty="0" smtClean="0"/>
            <a:t>God save the Queen. </a:t>
          </a:r>
          <a:br>
            <a:rPr lang="en-US" sz="1200" dirty="0" smtClean="0"/>
          </a:br>
          <a:r>
            <a:rPr lang="en-US" sz="1200" dirty="0" smtClean="0"/>
            <a:t>2 </a:t>
          </a:r>
          <a:br>
            <a:rPr lang="en-US" sz="1200" dirty="0" smtClean="0"/>
          </a:br>
          <a:r>
            <a:rPr lang="en-US" sz="1200" dirty="0" smtClean="0"/>
            <a:t>O Lord, our God, arise, </a:t>
          </a:r>
          <a:br>
            <a:rPr lang="en-US" sz="1200" dirty="0" smtClean="0"/>
          </a:br>
          <a:r>
            <a:rPr lang="en-US" sz="1200" dirty="0" smtClean="0"/>
            <a:t>Scatter her enemies, </a:t>
          </a:r>
          <a:br>
            <a:rPr lang="en-US" sz="1200" dirty="0" smtClean="0"/>
          </a:br>
          <a:r>
            <a:rPr lang="en-US" sz="1200" dirty="0" smtClean="0"/>
            <a:t>And make them fall. </a:t>
          </a:r>
          <a:br>
            <a:rPr lang="en-US" sz="1200" dirty="0" smtClean="0"/>
          </a:br>
          <a:r>
            <a:rPr lang="en-US" sz="1200" dirty="0" smtClean="0"/>
            <a:t>Confound their politics, </a:t>
          </a:r>
          <a:br>
            <a:rPr lang="en-US" sz="1200" dirty="0" smtClean="0"/>
          </a:br>
          <a:r>
            <a:rPr lang="en-US" sz="1200" dirty="0" smtClean="0"/>
            <a:t>Frustrate their knavish tricks, </a:t>
          </a:r>
          <a:br>
            <a:rPr lang="en-US" sz="1200" dirty="0" smtClean="0"/>
          </a:br>
          <a:r>
            <a:rPr lang="en-US" sz="1200" dirty="0" smtClean="0"/>
            <a:t>On Thee our hopes we fix, </a:t>
          </a:r>
          <a:br>
            <a:rPr lang="en-US" sz="1200" dirty="0" smtClean="0"/>
          </a:br>
          <a:r>
            <a:rPr lang="en-US" sz="1200" dirty="0" smtClean="0"/>
            <a:t>God save us all. </a:t>
          </a:r>
          <a:br>
            <a:rPr lang="en-US" sz="1200" dirty="0" smtClean="0"/>
          </a:br>
          <a:r>
            <a:rPr lang="en-US" sz="1200" dirty="0" smtClean="0"/>
            <a:t>3 </a:t>
          </a:r>
          <a:br>
            <a:rPr lang="en-US" sz="1200" dirty="0" smtClean="0"/>
          </a:br>
          <a:r>
            <a:rPr lang="en-US" sz="1200" dirty="0" smtClean="0"/>
            <a:t>Thy choicest gifts in store, </a:t>
          </a:r>
          <a:br>
            <a:rPr lang="en-US" sz="1200" dirty="0" smtClean="0"/>
          </a:br>
          <a:r>
            <a:rPr lang="en-US" sz="1200" dirty="0" smtClean="0"/>
            <a:t>On her be pleased to pour; </a:t>
          </a:r>
          <a:br>
            <a:rPr lang="en-US" sz="1200" dirty="0" smtClean="0"/>
          </a:br>
          <a:r>
            <a:rPr lang="en-US" sz="1200" dirty="0" smtClean="0"/>
            <a:t>Long may she reign: </a:t>
          </a:r>
          <a:br>
            <a:rPr lang="en-US" sz="1200" dirty="0" smtClean="0"/>
          </a:br>
          <a:r>
            <a:rPr lang="en-US" sz="1200" dirty="0" smtClean="0"/>
            <a:t>May she defend our laws, </a:t>
          </a:r>
          <a:br>
            <a:rPr lang="en-US" sz="1200" dirty="0" smtClean="0"/>
          </a:br>
          <a:r>
            <a:rPr lang="en-US" sz="1200" dirty="0" smtClean="0"/>
            <a:t>And ever give us cause </a:t>
          </a:r>
          <a:br>
            <a:rPr lang="en-US" sz="1200" dirty="0" smtClean="0"/>
          </a:br>
          <a:r>
            <a:rPr lang="en-US" sz="1200" dirty="0" smtClean="0"/>
            <a:t>To sing with heart and voice </a:t>
          </a:r>
          <a:br>
            <a:rPr lang="en-US" sz="1200" dirty="0" smtClean="0"/>
          </a:br>
          <a:r>
            <a:rPr lang="en-US" sz="1200" dirty="0" smtClean="0"/>
            <a:t>God save the Queen. </a:t>
          </a:r>
          <a:endParaRPr lang="ru-RU" sz="1200" dirty="0"/>
        </a:p>
      </dgm:t>
    </dgm:pt>
    <dgm:pt modelId="{AC109F74-F5B6-4C26-A267-49B1718BF3AF}" type="sibTrans" cxnId="{9EB92A4C-5824-4B23-ACB7-C7A9E86EE5EC}">
      <dgm:prSet/>
      <dgm:spPr/>
      <dgm:t>
        <a:bodyPr/>
        <a:lstStyle/>
        <a:p>
          <a:endParaRPr lang="ru-RU"/>
        </a:p>
      </dgm:t>
    </dgm:pt>
    <dgm:pt modelId="{26F4E55E-646B-49C9-9B5E-00049E12FC40}" type="parTrans" cxnId="{9EB92A4C-5824-4B23-ACB7-C7A9E86EE5EC}">
      <dgm:prSet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857672AF-E98D-47E4-BEEF-7182C44663DA}" type="pres">
      <dgm:prSet presAssocID="{9EF497F3-3426-4260-9AA0-C2C2D9EF8B43}" presName="hierRoot1" presStyleCnt="0"/>
      <dgm:spPr/>
    </dgm:pt>
    <dgm:pt modelId="{65FAC69B-7B5F-4DAC-A113-692343934542}" type="pres">
      <dgm:prSet presAssocID="{9EF497F3-3426-4260-9AA0-C2C2D9EF8B43}" presName="composite" presStyleCnt="0"/>
      <dgm:spPr/>
    </dgm:pt>
    <dgm:pt modelId="{E90BDA39-24E6-4659-BEE7-F6EE70F02DE5}" type="pres">
      <dgm:prSet presAssocID="{9EF497F3-3426-4260-9AA0-C2C2D9EF8B43}" presName="background" presStyleLbl="node0" presStyleIdx="0" presStyleCnt="1"/>
      <dgm:spPr/>
    </dgm:pt>
    <dgm:pt modelId="{FE415ED9-D810-4305-A0D7-9AD3C9403FB5}" type="pres">
      <dgm:prSet presAssocID="{9EF497F3-3426-4260-9AA0-C2C2D9EF8B43}" presName="text" presStyleLbl="fgAcc0" presStyleIdx="0" presStyleCnt="1" custScaleX="131053" custScaleY="72491" custLinFactNeighborX="456" custLinFactNeighborY="-673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37A6F38-9B62-446E-A8F7-1C91B74DC78D}" type="pres">
      <dgm:prSet presAssocID="{9EF497F3-3426-4260-9AA0-C2C2D9EF8B43}" presName="hierChild2" presStyleCnt="0"/>
      <dgm:spPr/>
    </dgm:pt>
    <dgm:pt modelId="{68D92489-21F9-4A0F-97CD-4DF16F38CDF4}" type="pres">
      <dgm:prSet presAssocID="{26F4E55E-646B-49C9-9B5E-00049E12FC40}" presName="Name10" presStyleLbl="parChTrans1D2" presStyleIdx="0" presStyleCnt="2"/>
      <dgm:spPr/>
      <dgm:t>
        <a:bodyPr/>
        <a:lstStyle/>
        <a:p>
          <a:endParaRPr lang="ru-RU"/>
        </a:p>
      </dgm:t>
    </dgm:pt>
    <dgm:pt modelId="{93A1967A-A270-442B-AD92-D68FDCEE17BA}" type="pres">
      <dgm:prSet presAssocID="{B7B097BF-F32F-496A-B64C-2A5A48AEE65D}" presName="hierRoot2" presStyleCnt="0"/>
      <dgm:spPr/>
    </dgm:pt>
    <dgm:pt modelId="{88E5FCF4-3A29-4B5D-9999-EC01617FF5B7}" type="pres">
      <dgm:prSet presAssocID="{B7B097BF-F32F-496A-B64C-2A5A48AEE65D}" presName="composite2" presStyleCnt="0"/>
      <dgm:spPr/>
    </dgm:pt>
    <dgm:pt modelId="{42DD149A-B218-41F7-8A9A-8032BC3C6C93}" type="pres">
      <dgm:prSet presAssocID="{B7B097BF-F32F-496A-B64C-2A5A48AEE65D}" presName="background2" presStyleLbl="node2" presStyleIdx="0" presStyleCnt="2"/>
      <dgm:spPr/>
    </dgm:pt>
    <dgm:pt modelId="{226685A2-82E4-4E5B-9582-F0AF4639C6FD}" type="pres">
      <dgm:prSet presAssocID="{B7B097BF-F32F-496A-B64C-2A5A48AEE65D}" presName="text2" presStyleLbl="fgAcc2" presStyleIdx="0" presStyleCnt="2" custScaleX="128523" custScaleY="219381" custLinFactNeighborX="-8713" custLinFactNeighborY="-4342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0B35A78-75A1-4ED6-AED7-654FFAE9D32E}" type="pres">
      <dgm:prSet presAssocID="{B7B097BF-F32F-496A-B64C-2A5A48AEE65D}" presName="hierChild3" presStyleCnt="0"/>
      <dgm:spPr/>
    </dgm:pt>
    <dgm:pt modelId="{7CEFB161-4ECA-4E6D-8F3A-D64F1AC50E6B}" type="pres">
      <dgm:prSet presAssocID="{0B1B1B20-F4AD-4179-97D0-3B1C1DED2DC9}" presName="Name10" presStyleLbl="parChTrans1D2" presStyleIdx="1" presStyleCnt="2"/>
      <dgm:spPr/>
      <dgm:t>
        <a:bodyPr/>
        <a:lstStyle/>
        <a:p>
          <a:endParaRPr lang="ru-RU"/>
        </a:p>
      </dgm:t>
    </dgm:pt>
    <dgm:pt modelId="{45D796B2-7D78-49A5-8A53-87D22D4481E6}" type="pres">
      <dgm:prSet presAssocID="{A6C0137A-0513-46DA-8B51-114582D350E8}" presName="hierRoot2" presStyleCnt="0"/>
      <dgm:spPr/>
    </dgm:pt>
    <dgm:pt modelId="{D33B437B-494B-4334-B565-4573048D50C0}" type="pres">
      <dgm:prSet presAssocID="{A6C0137A-0513-46DA-8B51-114582D350E8}" presName="composite2" presStyleCnt="0"/>
      <dgm:spPr/>
    </dgm:pt>
    <dgm:pt modelId="{8A05CECA-705B-4EE0-A5BC-CB3EBBE7AFE5}" type="pres">
      <dgm:prSet presAssocID="{A6C0137A-0513-46DA-8B51-114582D350E8}" presName="background2" presStyleLbl="node2" presStyleIdx="1" presStyleCnt="2"/>
      <dgm:spPr/>
    </dgm:pt>
    <dgm:pt modelId="{CBDE25AC-AF55-43FB-964E-5BC71A6A3DDA}" type="pres">
      <dgm:prSet presAssocID="{A6C0137A-0513-46DA-8B51-114582D350E8}" presName="text2" presStyleLbl="fgAcc2" presStyleIdx="1" presStyleCnt="2" custScaleX="122200" custScaleY="223848" custLinFactNeighborX="13298" custLinFactNeighborY="-1981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9A1FEE6-FDA7-4872-A559-45868A84AB61}" type="pres">
      <dgm:prSet presAssocID="{A6C0137A-0513-46DA-8B51-114582D350E8}" presName="hierChild3" presStyleCnt="0"/>
      <dgm:spPr/>
    </dgm:pt>
  </dgm:ptLst>
  <dgm:cxnLst>
    <dgm:cxn modelId="{9926C6DC-5B52-40B4-8143-C8137237243B}" srcId="{1082FB86-8FE6-4749-8952-D84713C6EBE5}" destId="{9EF497F3-3426-4260-9AA0-C2C2D9EF8B43}" srcOrd="0" destOrd="0" parTransId="{2D0EA5A2-3261-4E74-B08C-B0F67351945B}" sibTransId="{E5DC128C-4DD7-4FA9-9983-A2D5BB7CECC9}"/>
    <dgm:cxn modelId="{B6FBF2C8-E68A-478A-8727-B06B3CF4D7BE}" srcId="{9EF497F3-3426-4260-9AA0-C2C2D9EF8B43}" destId="{A6C0137A-0513-46DA-8B51-114582D350E8}" srcOrd="1" destOrd="0" parTransId="{0B1B1B20-F4AD-4179-97D0-3B1C1DED2DC9}" sibTransId="{EB0F27F1-BC5C-4363-B130-AB482C4DD2F0}"/>
    <dgm:cxn modelId="{DF32653F-DDFF-4AC8-8C2D-284EC3F49C75}" type="presOf" srcId="{A6C0137A-0513-46DA-8B51-114582D350E8}" destId="{CBDE25AC-AF55-43FB-964E-5BC71A6A3DDA}" srcOrd="0" destOrd="0" presId="urn:microsoft.com/office/officeart/2005/8/layout/hierarchy1"/>
    <dgm:cxn modelId="{672A7E4F-90A2-4D0C-9B03-3A84BAC7ACAA}" type="presOf" srcId="{B7B097BF-F32F-496A-B64C-2A5A48AEE65D}" destId="{226685A2-82E4-4E5B-9582-F0AF4639C6FD}" srcOrd="0" destOrd="0" presId="urn:microsoft.com/office/officeart/2005/8/layout/hierarchy1"/>
    <dgm:cxn modelId="{4AA4EE3F-DB26-4021-940F-9FC68F26E696}" type="presOf" srcId="{9EF497F3-3426-4260-9AA0-C2C2D9EF8B43}" destId="{FE415ED9-D810-4305-A0D7-9AD3C9403FB5}" srcOrd="0" destOrd="0" presId="urn:microsoft.com/office/officeart/2005/8/layout/hierarchy1"/>
    <dgm:cxn modelId="{3BD2FA8B-1D24-457E-AC51-816310739344}" type="presOf" srcId="{26F4E55E-646B-49C9-9B5E-00049E12FC40}" destId="{68D92489-21F9-4A0F-97CD-4DF16F38CDF4}" srcOrd="0" destOrd="0" presId="urn:microsoft.com/office/officeart/2005/8/layout/hierarchy1"/>
    <dgm:cxn modelId="{48DD79A5-349C-4240-96DF-B043726790AA}" type="presOf" srcId="{0B1B1B20-F4AD-4179-97D0-3B1C1DED2DC9}" destId="{7CEFB161-4ECA-4E6D-8F3A-D64F1AC50E6B}" srcOrd="0" destOrd="0" presId="urn:microsoft.com/office/officeart/2005/8/layout/hierarchy1"/>
    <dgm:cxn modelId="{9FE63054-47D8-4749-90E3-E4A423BE9BCD}" type="presOf" srcId="{1082FB86-8FE6-4749-8952-D84713C6EBE5}" destId="{2339854B-93F8-44B0-AA3A-0B1BBF47BE05}" srcOrd="0" destOrd="0" presId="urn:microsoft.com/office/officeart/2005/8/layout/hierarchy1"/>
    <dgm:cxn modelId="{9EB92A4C-5824-4B23-ACB7-C7A9E86EE5EC}" srcId="{9EF497F3-3426-4260-9AA0-C2C2D9EF8B43}" destId="{B7B097BF-F32F-496A-B64C-2A5A48AEE65D}" srcOrd="0" destOrd="0" parTransId="{26F4E55E-646B-49C9-9B5E-00049E12FC40}" sibTransId="{AC109F74-F5B6-4C26-A267-49B1718BF3AF}"/>
    <dgm:cxn modelId="{7188D6DE-2E78-4C02-8F36-F2463497578F}" type="presParOf" srcId="{2339854B-93F8-44B0-AA3A-0B1BBF47BE05}" destId="{857672AF-E98D-47E4-BEEF-7182C44663DA}" srcOrd="0" destOrd="0" presId="urn:microsoft.com/office/officeart/2005/8/layout/hierarchy1"/>
    <dgm:cxn modelId="{C8CD8C38-E9BB-48D6-B51A-AF66D5D23418}" type="presParOf" srcId="{857672AF-E98D-47E4-BEEF-7182C44663DA}" destId="{65FAC69B-7B5F-4DAC-A113-692343934542}" srcOrd="0" destOrd="0" presId="urn:microsoft.com/office/officeart/2005/8/layout/hierarchy1"/>
    <dgm:cxn modelId="{C923F9F0-A02A-42C2-B817-61AA042B16EC}" type="presParOf" srcId="{65FAC69B-7B5F-4DAC-A113-692343934542}" destId="{E90BDA39-24E6-4659-BEE7-F6EE70F02DE5}" srcOrd="0" destOrd="0" presId="urn:microsoft.com/office/officeart/2005/8/layout/hierarchy1"/>
    <dgm:cxn modelId="{689D1C77-FE62-4780-B404-312957C7E5AB}" type="presParOf" srcId="{65FAC69B-7B5F-4DAC-A113-692343934542}" destId="{FE415ED9-D810-4305-A0D7-9AD3C9403FB5}" srcOrd="1" destOrd="0" presId="urn:microsoft.com/office/officeart/2005/8/layout/hierarchy1"/>
    <dgm:cxn modelId="{134853AD-1CFB-4422-A123-9D70924C7258}" type="presParOf" srcId="{857672AF-E98D-47E4-BEEF-7182C44663DA}" destId="{A37A6F38-9B62-446E-A8F7-1C91B74DC78D}" srcOrd="1" destOrd="0" presId="urn:microsoft.com/office/officeart/2005/8/layout/hierarchy1"/>
    <dgm:cxn modelId="{83BE59C0-1700-4EAB-BAEC-F00C632E4D8F}" type="presParOf" srcId="{A37A6F38-9B62-446E-A8F7-1C91B74DC78D}" destId="{68D92489-21F9-4A0F-97CD-4DF16F38CDF4}" srcOrd="0" destOrd="0" presId="urn:microsoft.com/office/officeart/2005/8/layout/hierarchy1"/>
    <dgm:cxn modelId="{5E7E20FA-15BB-4AA4-B7F3-35DB517A5E12}" type="presParOf" srcId="{A37A6F38-9B62-446E-A8F7-1C91B74DC78D}" destId="{93A1967A-A270-442B-AD92-D68FDCEE17BA}" srcOrd="1" destOrd="0" presId="urn:microsoft.com/office/officeart/2005/8/layout/hierarchy1"/>
    <dgm:cxn modelId="{B3C90027-432B-4DF1-B900-BD53102469D7}" type="presParOf" srcId="{93A1967A-A270-442B-AD92-D68FDCEE17BA}" destId="{88E5FCF4-3A29-4B5D-9999-EC01617FF5B7}" srcOrd="0" destOrd="0" presId="urn:microsoft.com/office/officeart/2005/8/layout/hierarchy1"/>
    <dgm:cxn modelId="{BC366AB3-61B1-4796-8A09-43B186A13E57}" type="presParOf" srcId="{88E5FCF4-3A29-4B5D-9999-EC01617FF5B7}" destId="{42DD149A-B218-41F7-8A9A-8032BC3C6C93}" srcOrd="0" destOrd="0" presId="urn:microsoft.com/office/officeart/2005/8/layout/hierarchy1"/>
    <dgm:cxn modelId="{BCF92ADB-A6ED-4B04-B72A-B88B30B8CFE2}" type="presParOf" srcId="{88E5FCF4-3A29-4B5D-9999-EC01617FF5B7}" destId="{226685A2-82E4-4E5B-9582-F0AF4639C6FD}" srcOrd="1" destOrd="0" presId="urn:microsoft.com/office/officeart/2005/8/layout/hierarchy1"/>
    <dgm:cxn modelId="{5CDF3CB8-BD0C-40DF-B555-B47E60FFD6F6}" type="presParOf" srcId="{93A1967A-A270-442B-AD92-D68FDCEE17BA}" destId="{10B35A78-75A1-4ED6-AED7-654FFAE9D32E}" srcOrd="1" destOrd="0" presId="urn:microsoft.com/office/officeart/2005/8/layout/hierarchy1"/>
    <dgm:cxn modelId="{9E1E2357-D41F-417B-9805-19B54DFFC1BE}" type="presParOf" srcId="{A37A6F38-9B62-446E-A8F7-1C91B74DC78D}" destId="{7CEFB161-4ECA-4E6D-8F3A-D64F1AC50E6B}" srcOrd="2" destOrd="0" presId="urn:microsoft.com/office/officeart/2005/8/layout/hierarchy1"/>
    <dgm:cxn modelId="{8E4421E3-1A7D-4D73-BB74-BD5F77819E01}" type="presParOf" srcId="{A37A6F38-9B62-446E-A8F7-1C91B74DC78D}" destId="{45D796B2-7D78-49A5-8A53-87D22D4481E6}" srcOrd="3" destOrd="0" presId="urn:microsoft.com/office/officeart/2005/8/layout/hierarchy1"/>
    <dgm:cxn modelId="{843F2EBA-B04A-4528-9609-9D98A37EE720}" type="presParOf" srcId="{45D796B2-7D78-49A5-8A53-87D22D4481E6}" destId="{D33B437B-494B-4334-B565-4573048D50C0}" srcOrd="0" destOrd="0" presId="urn:microsoft.com/office/officeart/2005/8/layout/hierarchy1"/>
    <dgm:cxn modelId="{A948BB74-51FE-4AB5-9B20-A9F67E948C57}" type="presParOf" srcId="{D33B437B-494B-4334-B565-4573048D50C0}" destId="{8A05CECA-705B-4EE0-A5BC-CB3EBBE7AFE5}" srcOrd="0" destOrd="0" presId="urn:microsoft.com/office/officeart/2005/8/layout/hierarchy1"/>
    <dgm:cxn modelId="{08EADFAA-763A-48BA-AB29-76115BF0CC73}" type="presParOf" srcId="{D33B437B-494B-4334-B565-4573048D50C0}" destId="{CBDE25AC-AF55-43FB-964E-5BC71A6A3DDA}" srcOrd="1" destOrd="0" presId="urn:microsoft.com/office/officeart/2005/8/layout/hierarchy1"/>
    <dgm:cxn modelId="{845E3491-2394-4DC0-83C9-E377245EDA66}" type="presParOf" srcId="{45D796B2-7D78-49A5-8A53-87D22D4481E6}" destId="{49A1FEE6-FDA7-4872-A559-45868A84AB61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1082FB86-8FE6-4749-8952-D84713C6EBE5}" type="doc">
      <dgm:prSet loTypeId="urn:microsoft.com/office/officeart/2005/8/layout/hierarchy1" loCatId="hierarchy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339854B-93F8-44B0-AA3A-0B1BBF47BE05}" type="pres">
      <dgm:prSet presAssocID="{1082FB86-8FE6-4749-8952-D84713C6EBE5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</dgm:ptLst>
  <dgm:cxnLst>
    <dgm:cxn modelId="{F65384B6-24A3-4A52-92E4-196A2EC84E41}" type="presOf" srcId="{1082FB86-8FE6-4749-8952-D84713C6EBE5}" destId="{2339854B-93F8-44B0-AA3A-0B1BBF47BE05}" srcOrd="0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6986A-20BF-4CC6-ACBF-A6E5568F7498}">
      <dsp:nvSpPr>
        <dsp:cNvPr id="0" name=""/>
        <dsp:cNvSpPr/>
      </dsp:nvSpPr>
      <dsp:spPr>
        <a:xfrm>
          <a:off x="4423281" y="1670186"/>
          <a:ext cx="2880781" cy="143062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27229"/>
              </a:lnTo>
              <a:lnTo>
                <a:pt x="2880781" y="1227229"/>
              </a:lnTo>
              <a:lnTo>
                <a:pt x="2880781" y="14306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41D92-E0AA-47BA-BDD6-1F1BBA990E53}">
      <dsp:nvSpPr>
        <dsp:cNvPr id="0" name=""/>
        <dsp:cNvSpPr/>
      </dsp:nvSpPr>
      <dsp:spPr>
        <a:xfrm>
          <a:off x="4278320" y="1670186"/>
          <a:ext cx="144960" cy="1430622"/>
        </a:xfrm>
        <a:custGeom>
          <a:avLst/>
          <a:gdLst/>
          <a:ahLst/>
          <a:cxnLst/>
          <a:rect l="0" t="0" r="0" b="0"/>
          <a:pathLst>
            <a:path>
              <a:moveTo>
                <a:pt x="144960" y="0"/>
              </a:moveTo>
              <a:lnTo>
                <a:pt x="144960" y="1227229"/>
              </a:lnTo>
              <a:lnTo>
                <a:pt x="0" y="1227229"/>
              </a:lnTo>
              <a:lnTo>
                <a:pt x="0" y="14306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5FEB04-415F-4DE1-AABD-130565C53ED0}">
      <dsp:nvSpPr>
        <dsp:cNvPr id="0" name=""/>
        <dsp:cNvSpPr/>
      </dsp:nvSpPr>
      <dsp:spPr>
        <a:xfrm>
          <a:off x="1281438" y="1670186"/>
          <a:ext cx="3141842" cy="1430622"/>
        </a:xfrm>
        <a:custGeom>
          <a:avLst/>
          <a:gdLst/>
          <a:ahLst/>
          <a:cxnLst/>
          <a:rect l="0" t="0" r="0" b="0"/>
          <a:pathLst>
            <a:path>
              <a:moveTo>
                <a:pt x="3141842" y="0"/>
              </a:moveTo>
              <a:lnTo>
                <a:pt x="3141842" y="1227229"/>
              </a:lnTo>
              <a:lnTo>
                <a:pt x="0" y="1227229"/>
              </a:lnTo>
              <a:lnTo>
                <a:pt x="0" y="1430622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BDA39-24E6-4659-BEE7-F6EE70F02DE5}">
      <dsp:nvSpPr>
        <dsp:cNvPr id="0" name=""/>
        <dsp:cNvSpPr/>
      </dsp:nvSpPr>
      <dsp:spPr>
        <a:xfrm>
          <a:off x="2961080" y="460951"/>
          <a:ext cx="2924402" cy="1209235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15ED9-D810-4305-A0D7-9AD3C9403FB5}">
      <dsp:nvSpPr>
        <dsp:cNvPr id="0" name=""/>
        <dsp:cNvSpPr/>
      </dsp:nvSpPr>
      <dsp:spPr>
        <a:xfrm>
          <a:off x="3205030" y="692703"/>
          <a:ext cx="2924402" cy="12092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u="sng" kern="1200" dirty="0" smtClean="0">
              <a:solidFill>
                <a:srgbClr val="0070C0"/>
              </a:solidFill>
            </a:rPr>
            <a:t>English Composers</a:t>
          </a:r>
        </a:p>
      </dsp:txBody>
      <dsp:txXfrm>
        <a:off x="3205030" y="692703"/>
        <a:ext cx="2924402" cy="1209235"/>
      </dsp:txXfrm>
    </dsp:sp>
    <dsp:sp modelId="{8BA927DD-1013-4678-9187-7ED61423452A}">
      <dsp:nvSpPr>
        <dsp:cNvPr id="0" name=""/>
        <dsp:cNvSpPr/>
      </dsp:nvSpPr>
      <dsp:spPr>
        <a:xfrm>
          <a:off x="710" y="3100809"/>
          <a:ext cx="2561456" cy="2272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EA9F0A-E810-468F-A35A-E9FF2CF87B17}">
      <dsp:nvSpPr>
        <dsp:cNvPr id="0" name=""/>
        <dsp:cNvSpPr/>
      </dsp:nvSpPr>
      <dsp:spPr>
        <a:xfrm>
          <a:off x="244660" y="3332561"/>
          <a:ext cx="2561456" cy="22724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244660" y="3332561"/>
        <a:ext cx="2561456" cy="2272402"/>
      </dsp:txXfrm>
    </dsp:sp>
    <dsp:sp modelId="{55035FB5-07BC-4E58-B39A-29E6C019E9BA}">
      <dsp:nvSpPr>
        <dsp:cNvPr id="0" name=""/>
        <dsp:cNvSpPr/>
      </dsp:nvSpPr>
      <dsp:spPr>
        <a:xfrm>
          <a:off x="3050066" y="3100809"/>
          <a:ext cx="2456509" cy="22496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1FEE27-82B7-44FA-8759-5F5D7758CAF9}">
      <dsp:nvSpPr>
        <dsp:cNvPr id="0" name=""/>
        <dsp:cNvSpPr/>
      </dsp:nvSpPr>
      <dsp:spPr>
        <a:xfrm>
          <a:off x="3294015" y="3332561"/>
          <a:ext cx="2456509" cy="224969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3294015" y="3332561"/>
        <a:ext cx="2456509" cy="2249691"/>
      </dsp:txXfrm>
    </dsp:sp>
    <dsp:sp modelId="{28C98B7F-2492-4698-A3CE-C05B0DBF7826}">
      <dsp:nvSpPr>
        <dsp:cNvPr id="0" name=""/>
        <dsp:cNvSpPr/>
      </dsp:nvSpPr>
      <dsp:spPr>
        <a:xfrm>
          <a:off x="5994474" y="3100809"/>
          <a:ext cx="2619177" cy="227240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CEBC9A-8EA8-49A1-AD73-E157E2E6B42F}">
      <dsp:nvSpPr>
        <dsp:cNvPr id="0" name=""/>
        <dsp:cNvSpPr/>
      </dsp:nvSpPr>
      <dsp:spPr>
        <a:xfrm>
          <a:off x="6238424" y="3332561"/>
          <a:ext cx="2619177" cy="22724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6238424" y="3332561"/>
        <a:ext cx="2619177" cy="2272402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6986A-20BF-4CC6-ACBF-A6E5568F7498}">
      <dsp:nvSpPr>
        <dsp:cNvPr id="0" name=""/>
        <dsp:cNvSpPr/>
      </dsp:nvSpPr>
      <dsp:spPr>
        <a:xfrm>
          <a:off x="4316264" y="2044360"/>
          <a:ext cx="3198214" cy="6009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2676"/>
              </a:lnTo>
              <a:lnTo>
                <a:pt x="3198214" y="412676"/>
              </a:lnTo>
              <a:lnTo>
                <a:pt x="3198214" y="600923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41D92-E0AA-47BA-BDD6-1F1BBA990E53}">
      <dsp:nvSpPr>
        <dsp:cNvPr id="0" name=""/>
        <dsp:cNvSpPr/>
      </dsp:nvSpPr>
      <dsp:spPr>
        <a:xfrm>
          <a:off x="4316264" y="2044360"/>
          <a:ext cx="513427" cy="5909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2740"/>
              </a:lnTo>
              <a:lnTo>
                <a:pt x="513427" y="402740"/>
              </a:lnTo>
              <a:lnTo>
                <a:pt x="513427" y="590987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5FEB04-415F-4DE1-AABD-130565C53ED0}">
      <dsp:nvSpPr>
        <dsp:cNvPr id="0" name=""/>
        <dsp:cNvSpPr/>
      </dsp:nvSpPr>
      <dsp:spPr>
        <a:xfrm>
          <a:off x="1646087" y="2044360"/>
          <a:ext cx="2670176" cy="1242149"/>
        </a:xfrm>
        <a:custGeom>
          <a:avLst/>
          <a:gdLst/>
          <a:ahLst/>
          <a:cxnLst/>
          <a:rect l="0" t="0" r="0" b="0"/>
          <a:pathLst>
            <a:path>
              <a:moveTo>
                <a:pt x="2670176" y="0"/>
              </a:moveTo>
              <a:lnTo>
                <a:pt x="2670176" y="1053903"/>
              </a:lnTo>
              <a:lnTo>
                <a:pt x="0" y="1053903"/>
              </a:lnTo>
              <a:lnTo>
                <a:pt x="0" y="124214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BDA39-24E6-4659-BEE7-F6EE70F02DE5}">
      <dsp:nvSpPr>
        <dsp:cNvPr id="0" name=""/>
        <dsp:cNvSpPr/>
      </dsp:nvSpPr>
      <dsp:spPr>
        <a:xfrm>
          <a:off x="2628953" y="595167"/>
          <a:ext cx="3374622" cy="144919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15ED9-D810-4305-A0D7-9AD3C9403FB5}">
      <dsp:nvSpPr>
        <dsp:cNvPr id="0" name=""/>
        <dsp:cNvSpPr/>
      </dsp:nvSpPr>
      <dsp:spPr>
        <a:xfrm>
          <a:off x="2854736" y="809661"/>
          <a:ext cx="3374622" cy="144919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u="sng" kern="1200" dirty="0" smtClean="0">
              <a:solidFill>
                <a:srgbClr val="FF0000"/>
              </a:solidFill>
            </a:rPr>
            <a:t>Queen</a:t>
          </a:r>
          <a:endParaRPr lang="ru-RU" sz="6600" b="1" u="sng" kern="1200" dirty="0">
            <a:solidFill>
              <a:srgbClr val="FF0000"/>
            </a:solidFill>
          </a:endParaRPr>
        </a:p>
      </dsp:txBody>
      <dsp:txXfrm>
        <a:off x="2854736" y="809661"/>
        <a:ext cx="3374622" cy="1449192"/>
      </dsp:txXfrm>
    </dsp:sp>
    <dsp:sp modelId="{8BA927DD-1013-4678-9187-7ED61423452A}">
      <dsp:nvSpPr>
        <dsp:cNvPr id="0" name=""/>
        <dsp:cNvSpPr/>
      </dsp:nvSpPr>
      <dsp:spPr>
        <a:xfrm>
          <a:off x="26900" y="3286510"/>
          <a:ext cx="3238373" cy="164047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EA9F0A-E810-468F-A35A-E9FF2CF87B17}">
      <dsp:nvSpPr>
        <dsp:cNvPr id="0" name=""/>
        <dsp:cNvSpPr/>
      </dsp:nvSpPr>
      <dsp:spPr>
        <a:xfrm>
          <a:off x="252683" y="3501004"/>
          <a:ext cx="3238373" cy="164047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b="1" kern="1200" dirty="0" smtClean="0">
              <a:solidFill>
                <a:schemeClr val="tx1"/>
              </a:solidFill>
            </a:rPr>
            <a:t>Elizabeth II</a:t>
          </a:r>
        </a:p>
      </dsp:txBody>
      <dsp:txXfrm>
        <a:off x="252683" y="3501004"/>
        <a:ext cx="3238373" cy="1640474"/>
      </dsp:txXfrm>
    </dsp:sp>
    <dsp:sp modelId="{55035FB5-07BC-4E58-B39A-29E6C019E9BA}">
      <dsp:nvSpPr>
        <dsp:cNvPr id="0" name=""/>
        <dsp:cNvSpPr/>
      </dsp:nvSpPr>
      <dsp:spPr>
        <a:xfrm>
          <a:off x="3692903" y="2635347"/>
          <a:ext cx="2273577" cy="341299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1FEE27-82B7-44FA-8759-5F5D7758CAF9}">
      <dsp:nvSpPr>
        <dsp:cNvPr id="0" name=""/>
        <dsp:cNvSpPr/>
      </dsp:nvSpPr>
      <dsp:spPr>
        <a:xfrm>
          <a:off x="3918686" y="2849841"/>
          <a:ext cx="2273577" cy="34129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b="0" kern="1200" dirty="0" smtClean="0">
            <a:solidFill>
              <a:schemeClr val="tx1"/>
            </a:solidFill>
          </a:endParaRPr>
        </a:p>
      </dsp:txBody>
      <dsp:txXfrm>
        <a:off x="3918686" y="2849841"/>
        <a:ext cx="2273577" cy="3412990"/>
      </dsp:txXfrm>
    </dsp:sp>
    <dsp:sp modelId="{28C98B7F-2492-4698-A3CE-C05B0DBF7826}">
      <dsp:nvSpPr>
        <dsp:cNvPr id="0" name=""/>
        <dsp:cNvSpPr/>
      </dsp:nvSpPr>
      <dsp:spPr>
        <a:xfrm>
          <a:off x="6408719" y="2645283"/>
          <a:ext cx="2211518" cy="33931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CEBC9A-8EA8-49A1-AD73-E157E2E6B42F}">
      <dsp:nvSpPr>
        <dsp:cNvPr id="0" name=""/>
        <dsp:cNvSpPr/>
      </dsp:nvSpPr>
      <dsp:spPr>
        <a:xfrm>
          <a:off x="6634503" y="2859777"/>
          <a:ext cx="2211518" cy="33931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She has been reigning for 59 years, since June,</a:t>
          </a:r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b="1" kern="1200" dirty="0" smtClean="0">
              <a:solidFill>
                <a:schemeClr val="tx1"/>
              </a:solidFill>
            </a:rPr>
            <a:t>2,1953</a:t>
          </a:r>
        </a:p>
      </dsp:txBody>
      <dsp:txXfrm>
        <a:off x="6634503" y="2859777"/>
        <a:ext cx="2211518" cy="339311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9F2A04B-B3C8-4DDE-9EAD-D3232A1EA912}">
      <dsp:nvSpPr>
        <dsp:cNvPr id="0" name=""/>
        <dsp:cNvSpPr/>
      </dsp:nvSpPr>
      <dsp:spPr>
        <a:xfrm>
          <a:off x="0" y="645"/>
          <a:ext cx="8229600" cy="114170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kern="1200" dirty="0" smtClean="0">
              <a:solidFill>
                <a:srgbClr val="002060"/>
              </a:solidFill>
            </a:rPr>
            <a:t>National Symbols</a:t>
          </a:r>
          <a:endParaRPr lang="ru-RU" sz="6600" kern="1200" dirty="0">
            <a:solidFill>
              <a:srgbClr val="002060"/>
            </a:solidFill>
          </a:endParaRPr>
        </a:p>
      </dsp:txBody>
      <dsp:txXfrm>
        <a:off x="0" y="645"/>
        <a:ext cx="8229600" cy="1141709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6D926C-2EE2-4D26-BAFD-D7BB5F2A8AE5}">
      <dsp:nvSpPr>
        <dsp:cNvPr id="0" name=""/>
        <dsp:cNvSpPr/>
      </dsp:nvSpPr>
      <dsp:spPr>
        <a:xfrm>
          <a:off x="2843218" y="1214"/>
          <a:ext cx="2171743" cy="217174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2843218" y="1214"/>
        <a:ext cx="2171743" cy="2171743"/>
      </dsp:txXfrm>
    </dsp:sp>
    <dsp:sp modelId="{B231F16B-4EB1-409D-9660-BA1CA497FB96}">
      <dsp:nvSpPr>
        <dsp:cNvPr id="0" name=""/>
        <dsp:cNvSpPr/>
      </dsp:nvSpPr>
      <dsp:spPr>
        <a:xfrm rot="3600000">
          <a:off x="4447455" y="2119662"/>
          <a:ext cx="578762" cy="7329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 rot="3600000">
        <a:off x="4447455" y="2119662"/>
        <a:ext cx="578762" cy="732963"/>
      </dsp:txXfrm>
    </dsp:sp>
    <dsp:sp modelId="{AAFDEFCE-DCC7-47E5-81A6-5C9405A5A361}">
      <dsp:nvSpPr>
        <dsp:cNvPr id="0" name=""/>
        <dsp:cNvSpPr/>
      </dsp:nvSpPr>
      <dsp:spPr>
        <a:xfrm>
          <a:off x="4475091" y="2827702"/>
          <a:ext cx="2171743" cy="2171743"/>
        </a:xfrm>
        <a:prstGeom prst="ellipse">
          <a:avLst/>
        </a:prstGeom>
        <a:solidFill>
          <a:schemeClr val="accent5">
            <a:hueOff val="7661738"/>
            <a:satOff val="-4451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>
        <a:off x="4475091" y="2827702"/>
        <a:ext cx="2171743" cy="2171743"/>
      </dsp:txXfrm>
    </dsp:sp>
    <dsp:sp modelId="{C3226745-A5DF-4C3D-A85D-A4E92B077DA3}">
      <dsp:nvSpPr>
        <dsp:cNvPr id="0" name=""/>
        <dsp:cNvSpPr/>
      </dsp:nvSpPr>
      <dsp:spPr>
        <a:xfrm rot="10800000">
          <a:off x="3656089" y="3547092"/>
          <a:ext cx="578762" cy="7329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7661738"/>
            <a:satOff val="-4451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 rot="10800000">
        <a:off x="3656089" y="3547092"/>
        <a:ext cx="578762" cy="732963"/>
      </dsp:txXfrm>
    </dsp:sp>
    <dsp:sp modelId="{BC97BD55-7DC3-4C41-8229-908293E2B22D}">
      <dsp:nvSpPr>
        <dsp:cNvPr id="0" name=""/>
        <dsp:cNvSpPr/>
      </dsp:nvSpPr>
      <dsp:spPr>
        <a:xfrm>
          <a:off x="1211344" y="2827702"/>
          <a:ext cx="2171743" cy="2171743"/>
        </a:xfrm>
        <a:prstGeom prst="ellipse">
          <a:avLst/>
        </a:prstGeom>
        <a:solidFill>
          <a:schemeClr val="accent5">
            <a:hueOff val="15323477"/>
            <a:satOff val="-8902"/>
            <a:lumOff val="-549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/>
        </a:p>
      </dsp:txBody>
      <dsp:txXfrm>
        <a:off x="1211344" y="2827702"/>
        <a:ext cx="2171743" cy="2171743"/>
      </dsp:txXfrm>
    </dsp:sp>
    <dsp:sp modelId="{2C457698-33D7-48AD-B439-2280B5B92AB2}">
      <dsp:nvSpPr>
        <dsp:cNvPr id="0" name=""/>
        <dsp:cNvSpPr/>
      </dsp:nvSpPr>
      <dsp:spPr>
        <a:xfrm rot="18000000">
          <a:off x="2815582" y="2148033"/>
          <a:ext cx="578762" cy="732963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15323477"/>
            <a:satOff val="-8902"/>
            <a:lumOff val="-549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/>
        </a:p>
      </dsp:txBody>
      <dsp:txXfrm rot="18000000">
        <a:off x="2815582" y="2148033"/>
        <a:ext cx="578762" cy="732963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6986A-20BF-4CC6-ACBF-A6E5568F7498}">
      <dsp:nvSpPr>
        <dsp:cNvPr id="0" name=""/>
        <dsp:cNvSpPr/>
      </dsp:nvSpPr>
      <dsp:spPr>
        <a:xfrm>
          <a:off x="4303937" y="2894946"/>
          <a:ext cx="3076586" cy="6555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46718"/>
              </a:lnTo>
              <a:lnTo>
                <a:pt x="3076586" y="446718"/>
              </a:lnTo>
              <a:lnTo>
                <a:pt x="3076586" y="6555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41D92-E0AA-47BA-BDD6-1F1BBA990E53}">
      <dsp:nvSpPr>
        <dsp:cNvPr id="0" name=""/>
        <dsp:cNvSpPr/>
      </dsp:nvSpPr>
      <dsp:spPr>
        <a:xfrm>
          <a:off x="4258217" y="2894946"/>
          <a:ext cx="91440" cy="6555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46718"/>
              </a:lnTo>
              <a:lnTo>
                <a:pt x="134006" y="446718"/>
              </a:lnTo>
              <a:lnTo>
                <a:pt x="134006" y="6555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5FEB04-415F-4DE1-AABD-130565C53ED0}">
      <dsp:nvSpPr>
        <dsp:cNvPr id="0" name=""/>
        <dsp:cNvSpPr/>
      </dsp:nvSpPr>
      <dsp:spPr>
        <a:xfrm>
          <a:off x="1315637" y="2894946"/>
          <a:ext cx="2988299" cy="655520"/>
        </a:xfrm>
        <a:custGeom>
          <a:avLst/>
          <a:gdLst/>
          <a:ahLst/>
          <a:cxnLst/>
          <a:rect l="0" t="0" r="0" b="0"/>
          <a:pathLst>
            <a:path>
              <a:moveTo>
                <a:pt x="2988299" y="0"/>
              </a:moveTo>
              <a:lnTo>
                <a:pt x="2988299" y="446718"/>
              </a:lnTo>
              <a:lnTo>
                <a:pt x="0" y="446718"/>
              </a:lnTo>
              <a:lnTo>
                <a:pt x="0" y="655520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BDA39-24E6-4659-BEE7-F6EE70F02DE5}">
      <dsp:nvSpPr>
        <dsp:cNvPr id="0" name=""/>
        <dsp:cNvSpPr/>
      </dsp:nvSpPr>
      <dsp:spPr>
        <a:xfrm>
          <a:off x="1924758" y="736777"/>
          <a:ext cx="4758357" cy="215816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15ED9-D810-4305-A0D7-9AD3C9403FB5}">
      <dsp:nvSpPr>
        <dsp:cNvPr id="0" name=""/>
        <dsp:cNvSpPr/>
      </dsp:nvSpPr>
      <dsp:spPr>
        <a:xfrm>
          <a:off x="2175196" y="974693"/>
          <a:ext cx="4758357" cy="215816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800" b="1" kern="1200" dirty="0">
            <a:solidFill>
              <a:srgbClr val="FF0000"/>
            </a:solidFill>
          </a:endParaRPr>
        </a:p>
      </dsp:txBody>
      <dsp:txXfrm>
        <a:off x="2175196" y="974693"/>
        <a:ext cx="4758357" cy="2158169"/>
      </dsp:txXfrm>
    </dsp:sp>
    <dsp:sp modelId="{8BA927DD-1013-4678-9187-7ED61423452A}">
      <dsp:nvSpPr>
        <dsp:cNvPr id="0" name=""/>
        <dsp:cNvSpPr/>
      </dsp:nvSpPr>
      <dsp:spPr>
        <a:xfrm>
          <a:off x="847" y="3550467"/>
          <a:ext cx="2629580" cy="23328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EA9F0A-E810-468F-A35A-E9FF2CF87B17}">
      <dsp:nvSpPr>
        <dsp:cNvPr id="0" name=""/>
        <dsp:cNvSpPr/>
      </dsp:nvSpPr>
      <dsp:spPr>
        <a:xfrm>
          <a:off x="251285" y="3788383"/>
          <a:ext cx="2629580" cy="2332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kern="1200" dirty="0"/>
        </a:p>
      </dsp:txBody>
      <dsp:txXfrm>
        <a:off x="251285" y="3788383"/>
        <a:ext cx="2629580" cy="2332839"/>
      </dsp:txXfrm>
    </dsp:sp>
    <dsp:sp modelId="{55035FB5-07BC-4E58-B39A-29E6C019E9BA}">
      <dsp:nvSpPr>
        <dsp:cNvPr id="0" name=""/>
        <dsp:cNvSpPr/>
      </dsp:nvSpPr>
      <dsp:spPr>
        <a:xfrm>
          <a:off x="3131303" y="3550467"/>
          <a:ext cx="2521841" cy="23095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1FEE27-82B7-44FA-8759-5F5D7758CAF9}">
      <dsp:nvSpPr>
        <dsp:cNvPr id="0" name=""/>
        <dsp:cNvSpPr/>
      </dsp:nvSpPr>
      <dsp:spPr>
        <a:xfrm>
          <a:off x="3381740" y="3788383"/>
          <a:ext cx="2521841" cy="230952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3381740" y="3788383"/>
        <a:ext cx="2521841" cy="2309523"/>
      </dsp:txXfrm>
    </dsp:sp>
    <dsp:sp modelId="{28C98B7F-2492-4698-A3CE-C05B0DBF7826}">
      <dsp:nvSpPr>
        <dsp:cNvPr id="0" name=""/>
        <dsp:cNvSpPr/>
      </dsp:nvSpPr>
      <dsp:spPr>
        <a:xfrm>
          <a:off x="6154020" y="3550467"/>
          <a:ext cx="2453006" cy="233283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CEBC9A-8EA8-49A1-AD73-E157E2E6B42F}">
      <dsp:nvSpPr>
        <dsp:cNvPr id="0" name=""/>
        <dsp:cNvSpPr/>
      </dsp:nvSpPr>
      <dsp:spPr>
        <a:xfrm>
          <a:off x="6404457" y="3788383"/>
          <a:ext cx="2453006" cy="233283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/>
        </a:p>
      </dsp:txBody>
      <dsp:txXfrm>
        <a:off x="6404457" y="3788383"/>
        <a:ext cx="2453006" cy="2332839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6986A-20BF-4CC6-ACBF-A6E5568F7498}">
      <dsp:nvSpPr>
        <dsp:cNvPr id="0" name=""/>
        <dsp:cNvSpPr/>
      </dsp:nvSpPr>
      <dsp:spPr>
        <a:xfrm>
          <a:off x="4277120" y="2643627"/>
          <a:ext cx="3050547" cy="80928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55769"/>
              </a:lnTo>
              <a:lnTo>
                <a:pt x="3050547" y="555769"/>
              </a:lnTo>
              <a:lnTo>
                <a:pt x="3050547" y="80928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A41D92-E0AA-47BA-BDD6-1F1BBA990E53}">
      <dsp:nvSpPr>
        <dsp:cNvPr id="0" name=""/>
        <dsp:cNvSpPr/>
      </dsp:nvSpPr>
      <dsp:spPr>
        <a:xfrm>
          <a:off x="4231400" y="2643627"/>
          <a:ext cx="91440" cy="79590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42388"/>
              </a:lnTo>
              <a:lnTo>
                <a:pt x="105570" y="542388"/>
              </a:lnTo>
              <a:lnTo>
                <a:pt x="105570" y="79590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5FEB04-415F-4DE1-AABD-130565C53ED0}">
      <dsp:nvSpPr>
        <dsp:cNvPr id="0" name=""/>
        <dsp:cNvSpPr/>
      </dsp:nvSpPr>
      <dsp:spPr>
        <a:xfrm>
          <a:off x="1273862" y="2643627"/>
          <a:ext cx="3003257" cy="795908"/>
        </a:xfrm>
        <a:custGeom>
          <a:avLst/>
          <a:gdLst/>
          <a:ahLst/>
          <a:cxnLst/>
          <a:rect l="0" t="0" r="0" b="0"/>
          <a:pathLst>
            <a:path>
              <a:moveTo>
                <a:pt x="3003257" y="0"/>
              </a:moveTo>
              <a:lnTo>
                <a:pt x="3003257" y="542388"/>
              </a:lnTo>
              <a:lnTo>
                <a:pt x="0" y="542388"/>
              </a:lnTo>
              <a:lnTo>
                <a:pt x="0" y="79590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BDA39-24E6-4659-BEE7-F6EE70F02DE5}">
      <dsp:nvSpPr>
        <dsp:cNvPr id="0" name=""/>
        <dsp:cNvSpPr/>
      </dsp:nvSpPr>
      <dsp:spPr>
        <a:xfrm>
          <a:off x="1973328" y="101755"/>
          <a:ext cx="4607583" cy="254187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15ED9-D810-4305-A0D7-9AD3C9403FB5}">
      <dsp:nvSpPr>
        <dsp:cNvPr id="0" name=""/>
        <dsp:cNvSpPr/>
      </dsp:nvSpPr>
      <dsp:spPr>
        <a:xfrm>
          <a:off x="2277400" y="390623"/>
          <a:ext cx="4607583" cy="2541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600" b="1" u="sng" kern="1200" dirty="0">
            <a:solidFill>
              <a:srgbClr val="FF0000"/>
            </a:solidFill>
          </a:endParaRPr>
        </a:p>
      </dsp:txBody>
      <dsp:txXfrm>
        <a:off x="2277400" y="390623"/>
        <a:ext cx="4607583" cy="2541872"/>
      </dsp:txXfrm>
    </dsp:sp>
    <dsp:sp modelId="{8BA927DD-1013-4678-9187-7ED61423452A}">
      <dsp:nvSpPr>
        <dsp:cNvPr id="0" name=""/>
        <dsp:cNvSpPr/>
      </dsp:nvSpPr>
      <dsp:spPr>
        <a:xfrm>
          <a:off x="2593" y="3439536"/>
          <a:ext cx="2542537" cy="30278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2EA9F0A-E810-468F-A35A-E9FF2CF87B17}">
      <dsp:nvSpPr>
        <dsp:cNvPr id="0" name=""/>
        <dsp:cNvSpPr/>
      </dsp:nvSpPr>
      <dsp:spPr>
        <a:xfrm>
          <a:off x="306665" y="3728404"/>
          <a:ext cx="2542537" cy="302784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b="0" kern="1200" dirty="0" smtClean="0">
            <a:solidFill>
              <a:srgbClr val="C00000"/>
            </a:solidFill>
          </a:endParaRPr>
        </a:p>
      </dsp:txBody>
      <dsp:txXfrm>
        <a:off x="306665" y="3728404"/>
        <a:ext cx="2542537" cy="3027840"/>
      </dsp:txXfrm>
    </dsp:sp>
    <dsp:sp modelId="{55035FB5-07BC-4E58-B39A-29E6C019E9BA}">
      <dsp:nvSpPr>
        <dsp:cNvPr id="0" name=""/>
        <dsp:cNvSpPr/>
      </dsp:nvSpPr>
      <dsp:spPr>
        <a:xfrm>
          <a:off x="3153274" y="3439536"/>
          <a:ext cx="2367391" cy="29232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631FEE27-82B7-44FA-8759-5F5D7758CAF9}">
      <dsp:nvSpPr>
        <dsp:cNvPr id="0" name=""/>
        <dsp:cNvSpPr/>
      </dsp:nvSpPr>
      <dsp:spPr>
        <a:xfrm>
          <a:off x="3457346" y="3728404"/>
          <a:ext cx="2367391" cy="2923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800" b="0" kern="1200" dirty="0" smtClean="0">
            <a:solidFill>
              <a:schemeClr val="tx1"/>
            </a:solidFill>
          </a:endParaRPr>
        </a:p>
      </dsp:txBody>
      <dsp:txXfrm>
        <a:off x="3457346" y="3728404"/>
        <a:ext cx="2367391" cy="2923243"/>
      </dsp:txXfrm>
    </dsp:sp>
    <dsp:sp modelId="{28C98B7F-2492-4698-A3CE-C05B0DBF7826}">
      <dsp:nvSpPr>
        <dsp:cNvPr id="0" name=""/>
        <dsp:cNvSpPr/>
      </dsp:nvSpPr>
      <dsp:spPr>
        <a:xfrm>
          <a:off x="6116248" y="3452916"/>
          <a:ext cx="2422836" cy="277959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1CEBC9A-8EA8-49A1-AD73-E157E2E6B42F}">
      <dsp:nvSpPr>
        <dsp:cNvPr id="0" name=""/>
        <dsp:cNvSpPr/>
      </dsp:nvSpPr>
      <dsp:spPr>
        <a:xfrm>
          <a:off x="6420320" y="3741785"/>
          <a:ext cx="2422836" cy="277959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0" kern="1200" dirty="0" smtClean="0">
            <a:solidFill>
              <a:schemeClr val="tx1"/>
            </a:solidFill>
          </a:endParaRPr>
        </a:p>
      </dsp:txBody>
      <dsp:txXfrm>
        <a:off x="6420320" y="3741785"/>
        <a:ext cx="2422836" cy="2779599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EFB161-4ECA-4E6D-8F3A-D64F1AC50E6B}">
      <dsp:nvSpPr>
        <dsp:cNvPr id="0" name=""/>
        <dsp:cNvSpPr/>
      </dsp:nvSpPr>
      <dsp:spPr>
        <a:xfrm>
          <a:off x="4285430" y="1181162"/>
          <a:ext cx="2486237" cy="58562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4535"/>
              </a:lnTo>
              <a:lnTo>
                <a:pt x="2486237" y="324535"/>
              </a:lnTo>
              <a:lnTo>
                <a:pt x="2486237" y="58562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8D92489-21F9-4A0F-97CD-4DF16F38CDF4}">
      <dsp:nvSpPr>
        <dsp:cNvPr id="0" name=""/>
        <dsp:cNvSpPr/>
      </dsp:nvSpPr>
      <dsp:spPr>
        <a:xfrm>
          <a:off x="1991816" y="1181162"/>
          <a:ext cx="2293614" cy="163049"/>
        </a:xfrm>
        <a:custGeom>
          <a:avLst/>
          <a:gdLst/>
          <a:ahLst/>
          <a:cxnLst/>
          <a:rect l="0" t="0" r="0" b="0"/>
          <a:pathLst>
            <a:path>
              <a:moveTo>
                <a:pt x="2293614" y="0"/>
              </a:moveTo>
              <a:lnTo>
                <a:pt x="0" y="0"/>
              </a:lnTo>
              <a:lnTo>
                <a:pt x="0" y="163049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0BDA39-24E6-4659-BEE7-F6EE70F02DE5}">
      <dsp:nvSpPr>
        <dsp:cNvPr id="0" name=""/>
        <dsp:cNvSpPr/>
      </dsp:nvSpPr>
      <dsp:spPr>
        <a:xfrm>
          <a:off x="2438633" y="-116196"/>
          <a:ext cx="3693593" cy="12973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3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3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3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FE415ED9-D810-4305-A0D7-9AD3C9403FB5}">
      <dsp:nvSpPr>
        <dsp:cNvPr id="0" name=""/>
        <dsp:cNvSpPr/>
      </dsp:nvSpPr>
      <dsp:spPr>
        <a:xfrm>
          <a:off x="2751788" y="181301"/>
          <a:ext cx="3693593" cy="12973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lvl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600" b="1" u="sng" kern="1200" dirty="0" smtClean="0">
              <a:solidFill>
                <a:srgbClr val="FF0000"/>
              </a:solidFill>
            </a:rPr>
            <a:t>Anthem</a:t>
          </a:r>
        </a:p>
      </dsp:txBody>
      <dsp:txXfrm>
        <a:off x="2751788" y="181301"/>
        <a:ext cx="3693593" cy="1297358"/>
      </dsp:txXfrm>
    </dsp:sp>
    <dsp:sp modelId="{42DD149A-B218-41F7-8A9A-8032BC3C6C93}">
      <dsp:nvSpPr>
        <dsp:cNvPr id="0" name=""/>
        <dsp:cNvSpPr/>
      </dsp:nvSpPr>
      <dsp:spPr>
        <a:xfrm>
          <a:off x="180672" y="1344211"/>
          <a:ext cx="3622287" cy="3926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226685A2-82E4-4E5B-9582-F0AF4639C6FD}">
      <dsp:nvSpPr>
        <dsp:cNvPr id="0" name=""/>
        <dsp:cNvSpPr/>
      </dsp:nvSpPr>
      <dsp:spPr>
        <a:xfrm>
          <a:off x="493827" y="1641708"/>
          <a:ext cx="3622287" cy="392622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/>
            <a:t>God save our gracious Queen, </a:t>
          </a:r>
          <a:br>
            <a:rPr lang="en-US" sz="1200" kern="1200" dirty="0" smtClean="0"/>
          </a:br>
          <a:r>
            <a:rPr lang="en-US" sz="1200" kern="1200" dirty="0" smtClean="0"/>
            <a:t>Long live our noble Queen, </a:t>
          </a:r>
          <a:br>
            <a:rPr lang="en-US" sz="1200" kern="1200" dirty="0" smtClean="0"/>
          </a:br>
          <a:r>
            <a:rPr lang="en-US" sz="1200" kern="1200" dirty="0" smtClean="0"/>
            <a:t>God save the Queen: </a:t>
          </a:r>
          <a:br>
            <a:rPr lang="en-US" sz="1200" kern="1200" dirty="0" smtClean="0"/>
          </a:br>
          <a:r>
            <a:rPr lang="en-US" sz="1200" kern="1200" dirty="0" smtClean="0"/>
            <a:t>Send her victorious, </a:t>
          </a:r>
          <a:br>
            <a:rPr lang="en-US" sz="1200" kern="1200" dirty="0" smtClean="0"/>
          </a:br>
          <a:r>
            <a:rPr lang="en-US" sz="1200" kern="1200" dirty="0" smtClean="0"/>
            <a:t>Happy and glorious, </a:t>
          </a:r>
          <a:br>
            <a:rPr lang="en-US" sz="1200" kern="1200" dirty="0" smtClean="0"/>
          </a:br>
          <a:r>
            <a:rPr lang="en-US" sz="1200" kern="1200" dirty="0" smtClean="0"/>
            <a:t>Long to reign over us: </a:t>
          </a:r>
          <a:br>
            <a:rPr lang="en-US" sz="1200" kern="1200" dirty="0" smtClean="0"/>
          </a:br>
          <a:r>
            <a:rPr lang="en-US" sz="1200" kern="1200" dirty="0" smtClean="0"/>
            <a:t>God save the Queen. </a:t>
          </a:r>
          <a:br>
            <a:rPr lang="en-US" sz="1200" kern="1200" dirty="0" smtClean="0"/>
          </a:br>
          <a:r>
            <a:rPr lang="en-US" sz="1200" kern="1200" dirty="0" smtClean="0"/>
            <a:t>2 </a:t>
          </a:r>
          <a:br>
            <a:rPr lang="en-US" sz="1200" kern="1200" dirty="0" smtClean="0"/>
          </a:br>
          <a:r>
            <a:rPr lang="en-US" sz="1200" kern="1200" dirty="0" smtClean="0"/>
            <a:t>O Lord, our God, arise, </a:t>
          </a:r>
          <a:br>
            <a:rPr lang="en-US" sz="1200" kern="1200" dirty="0" smtClean="0"/>
          </a:br>
          <a:r>
            <a:rPr lang="en-US" sz="1200" kern="1200" dirty="0" smtClean="0"/>
            <a:t>Scatter her enemies, </a:t>
          </a:r>
          <a:br>
            <a:rPr lang="en-US" sz="1200" kern="1200" dirty="0" smtClean="0"/>
          </a:br>
          <a:r>
            <a:rPr lang="en-US" sz="1200" kern="1200" dirty="0" smtClean="0"/>
            <a:t>And make them fall. </a:t>
          </a:r>
          <a:br>
            <a:rPr lang="en-US" sz="1200" kern="1200" dirty="0" smtClean="0"/>
          </a:br>
          <a:r>
            <a:rPr lang="en-US" sz="1200" kern="1200" dirty="0" smtClean="0"/>
            <a:t>Confound their politics, </a:t>
          </a:r>
          <a:br>
            <a:rPr lang="en-US" sz="1200" kern="1200" dirty="0" smtClean="0"/>
          </a:br>
          <a:r>
            <a:rPr lang="en-US" sz="1200" kern="1200" dirty="0" smtClean="0"/>
            <a:t>Frustrate their knavish tricks, </a:t>
          </a:r>
          <a:br>
            <a:rPr lang="en-US" sz="1200" kern="1200" dirty="0" smtClean="0"/>
          </a:br>
          <a:r>
            <a:rPr lang="en-US" sz="1200" kern="1200" dirty="0" smtClean="0"/>
            <a:t>On Thee our hopes we fix, </a:t>
          </a:r>
          <a:br>
            <a:rPr lang="en-US" sz="1200" kern="1200" dirty="0" smtClean="0"/>
          </a:br>
          <a:r>
            <a:rPr lang="en-US" sz="1200" kern="1200" dirty="0" smtClean="0"/>
            <a:t>God save us all. </a:t>
          </a:r>
          <a:br>
            <a:rPr lang="en-US" sz="1200" kern="1200" dirty="0" smtClean="0"/>
          </a:br>
          <a:r>
            <a:rPr lang="en-US" sz="1200" kern="1200" dirty="0" smtClean="0"/>
            <a:t>3 </a:t>
          </a:r>
          <a:br>
            <a:rPr lang="en-US" sz="1200" kern="1200" dirty="0" smtClean="0"/>
          </a:br>
          <a:r>
            <a:rPr lang="en-US" sz="1200" kern="1200" dirty="0" smtClean="0"/>
            <a:t>Thy choicest gifts in store, </a:t>
          </a:r>
          <a:br>
            <a:rPr lang="en-US" sz="1200" kern="1200" dirty="0" smtClean="0"/>
          </a:br>
          <a:r>
            <a:rPr lang="en-US" sz="1200" kern="1200" dirty="0" smtClean="0"/>
            <a:t>On her be pleased to pour; </a:t>
          </a:r>
          <a:br>
            <a:rPr lang="en-US" sz="1200" kern="1200" dirty="0" smtClean="0"/>
          </a:br>
          <a:r>
            <a:rPr lang="en-US" sz="1200" kern="1200" dirty="0" smtClean="0"/>
            <a:t>Long may she reign: </a:t>
          </a:r>
          <a:br>
            <a:rPr lang="en-US" sz="1200" kern="1200" dirty="0" smtClean="0"/>
          </a:br>
          <a:r>
            <a:rPr lang="en-US" sz="1200" kern="1200" dirty="0" smtClean="0"/>
            <a:t>May she defend our laws, </a:t>
          </a:r>
          <a:br>
            <a:rPr lang="en-US" sz="1200" kern="1200" dirty="0" smtClean="0"/>
          </a:br>
          <a:r>
            <a:rPr lang="en-US" sz="1200" kern="1200" dirty="0" smtClean="0"/>
            <a:t>And ever give us cause </a:t>
          </a:r>
          <a:br>
            <a:rPr lang="en-US" sz="1200" kern="1200" dirty="0" smtClean="0"/>
          </a:br>
          <a:r>
            <a:rPr lang="en-US" sz="1200" kern="1200" dirty="0" smtClean="0"/>
            <a:t>To sing with heart and voice </a:t>
          </a:r>
          <a:br>
            <a:rPr lang="en-US" sz="1200" kern="1200" dirty="0" smtClean="0"/>
          </a:br>
          <a:r>
            <a:rPr lang="en-US" sz="1200" kern="1200" dirty="0" smtClean="0"/>
            <a:t>God save the Queen. </a:t>
          </a:r>
          <a:endParaRPr lang="ru-RU" sz="1200" kern="1200" dirty="0"/>
        </a:p>
      </dsp:txBody>
      <dsp:txXfrm>
        <a:off x="493827" y="1641708"/>
        <a:ext cx="3622287" cy="3926221"/>
      </dsp:txXfrm>
    </dsp:sp>
    <dsp:sp modelId="{8A05CECA-705B-4EE0-A5BC-CB3EBBE7AFE5}">
      <dsp:nvSpPr>
        <dsp:cNvPr id="0" name=""/>
        <dsp:cNvSpPr/>
      </dsp:nvSpPr>
      <dsp:spPr>
        <a:xfrm>
          <a:off x="5049627" y="1766791"/>
          <a:ext cx="3444080" cy="40061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5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5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5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CBDE25AC-AF55-43FB-964E-5BC71A6A3DDA}">
      <dsp:nvSpPr>
        <dsp:cNvPr id="0" name=""/>
        <dsp:cNvSpPr/>
      </dsp:nvSpPr>
      <dsp:spPr>
        <a:xfrm>
          <a:off x="5362782" y="2064288"/>
          <a:ext cx="3444080" cy="400616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0"/>
          </a:lightRig>
        </a:scene3d>
        <a:sp3d prstMaterial="metal">
          <a:bevelT w="10000" h="100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 smtClean="0"/>
            <a:t>Перевод </a:t>
          </a:r>
          <a:br>
            <a:rPr lang="ru-RU" sz="1100" kern="1200" dirty="0" smtClean="0"/>
          </a:br>
          <a:r>
            <a:rPr lang="ru-RU" sz="1100" kern="1200" dirty="0" smtClean="0"/>
            <a:t>Боже, храни нашу великодушную королеву, </a:t>
          </a:r>
          <a:br>
            <a:rPr lang="ru-RU" sz="1100" kern="1200" dirty="0" smtClean="0"/>
          </a:br>
          <a:r>
            <a:rPr lang="ru-RU" sz="1100" kern="1200" dirty="0" smtClean="0"/>
            <a:t>Да здравствует благородная королева, </a:t>
          </a:r>
          <a:br>
            <a:rPr lang="ru-RU" sz="1100" kern="1200" dirty="0" smtClean="0"/>
          </a:br>
          <a:r>
            <a:rPr lang="ru-RU" sz="1100" kern="1200" dirty="0" smtClean="0"/>
            <a:t>Боже, храни королеву. </a:t>
          </a:r>
          <a:br>
            <a:rPr lang="ru-RU" sz="1100" kern="1200" dirty="0" smtClean="0"/>
          </a:br>
          <a:r>
            <a:rPr lang="ru-RU" sz="1100" kern="1200" dirty="0" smtClean="0"/>
            <a:t>Дай ей ратных побед, </a:t>
          </a:r>
          <a:br>
            <a:rPr lang="ru-RU" sz="1100" kern="1200" dirty="0" smtClean="0"/>
          </a:br>
          <a:r>
            <a:rPr lang="ru-RU" sz="1100" kern="1200" dirty="0" smtClean="0"/>
            <a:t>Счастья и славы, </a:t>
          </a:r>
          <a:br>
            <a:rPr lang="ru-RU" sz="1100" kern="1200" dirty="0" smtClean="0"/>
          </a:br>
          <a:r>
            <a:rPr lang="ru-RU" sz="1100" kern="1200" dirty="0" smtClean="0"/>
            <a:t>И долгих лет правления, </a:t>
          </a:r>
          <a:br>
            <a:rPr lang="ru-RU" sz="1100" kern="1200" dirty="0" smtClean="0"/>
          </a:br>
          <a:r>
            <a:rPr lang="ru-RU" sz="1100" kern="1200" dirty="0" smtClean="0"/>
            <a:t>Боже, храни королеву. </a:t>
          </a:r>
          <a:br>
            <a:rPr lang="ru-RU" sz="1100" kern="1200" dirty="0" smtClean="0"/>
          </a:br>
          <a:r>
            <a:rPr lang="ru-RU" sz="1100" kern="1200" dirty="0" smtClean="0"/>
            <a:t>2 </a:t>
          </a:r>
          <a:br>
            <a:rPr lang="ru-RU" sz="1100" kern="1200" dirty="0" smtClean="0"/>
          </a:br>
          <a:r>
            <a:rPr lang="ru-RU" sz="1100" kern="1200" dirty="0" smtClean="0"/>
            <a:t>Господь Бог наш, восстань, </a:t>
          </a:r>
          <a:br>
            <a:rPr lang="ru-RU" sz="1100" kern="1200" dirty="0" smtClean="0"/>
          </a:br>
          <a:r>
            <a:rPr lang="ru-RU" sz="1100" kern="1200" dirty="0" smtClean="0"/>
            <a:t>Рассей врагов её </a:t>
          </a:r>
          <a:br>
            <a:rPr lang="ru-RU" sz="1100" kern="1200" dirty="0" smtClean="0"/>
          </a:br>
          <a:r>
            <a:rPr lang="ru-RU" sz="1100" kern="1200" dirty="0" smtClean="0"/>
            <a:t>И приведи к погибели. </a:t>
          </a:r>
          <a:br>
            <a:rPr lang="ru-RU" sz="1100" kern="1200" dirty="0" smtClean="0"/>
          </a:br>
          <a:r>
            <a:rPr lang="ru-RU" sz="1100" kern="1200" dirty="0" smtClean="0"/>
            <a:t>Спутай их замыслы, </a:t>
          </a:r>
          <a:br>
            <a:rPr lang="ru-RU" sz="1100" kern="1200" dirty="0" smtClean="0"/>
          </a:br>
          <a:r>
            <a:rPr lang="ru-RU" sz="1100" kern="1200" dirty="0" smtClean="0"/>
            <a:t>Развей подлые уловки, </a:t>
          </a:r>
          <a:br>
            <a:rPr lang="ru-RU" sz="1100" kern="1200" dirty="0" smtClean="0"/>
          </a:br>
          <a:r>
            <a:rPr lang="ru-RU" sz="1100" kern="1200" dirty="0" smtClean="0"/>
            <a:t>На Тебя возлагаем надежду, </a:t>
          </a:r>
          <a:br>
            <a:rPr lang="ru-RU" sz="1100" kern="1200" dirty="0" smtClean="0"/>
          </a:br>
          <a:r>
            <a:rPr lang="ru-RU" sz="1100" kern="1200" dirty="0" smtClean="0"/>
            <a:t>Боже, храни всех нас. </a:t>
          </a:r>
          <a:br>
            <a:rPr lang="ru-RU" sz="1100" kern="1200" dirty="0" smtClean="0"/>
          </a:br>
          <a:r>
            <a:rPr lang="ru-RU" sz="1100" kern="1200" dirty="0" smtClean="0"/>
            <a:t>3 </a:t>
          </a:r>
          <a:br>
            <a:rPr lang="ru-RU" sz="1100" kern="1200" dirty="0" smtClean="0"/>
          </a:br>
          <a:r>
            <a:rPr lang="ru-RU" sz="1100" kern="1200" dirty="0" smtClean="0"/>
            <a:t>Ты наполняешь сокровищницу благ, </a:t>
          </a:r>
          <a:br>
            <a:rPr lang="ru-RU" sz="1100" kern="1200" dirty="0" smtClean="0"/>
          </a:br>
          <a:r>
            <a:rPr lang="ru-RU" sz="1100" kern="1200" dirty="0" smtClean="0"/>
            <a:t>Доверенную её благой щедрости, </a:t>
          </a:r>
          <a:br>
            <a:rPr lang="ru-RU" sz="1100" kern="1200" dirty="0" smtClean="0"/>
          </a:br>
          <a:r>
            <a:rPr lang="ru-RU" sz="1100" kern="1200" dirty="0" smtClean="0"/>
            <a:t>Да продлятся дни её правления. </a:t>
          </a:r>
          <a:br>
            <a:rPr lang="ru-RU" sz="1100" kern="1200" dirty="0" smtClean="0"/>
          </a:br>
          <a:r>
            <a:rPr lang="ru-RU" sz="1100" kern="1200" dirty="0" smtClean="0"/>
            <a:t>Да будет она защитником наших законов, </a:t>
          </a:r>
          <a:br>
            <a:rPr lang="ru-RU" sz="1100" kern="1200" dirty="0" smtClean="0"/>
          </a:br>
          <a:r>
            <a:rPr lang="ru-RU" sz="1100" kern="1200" dirty="0" smtClean="0"/>
            <a:t>И вовеки пусть за это мы будем </a:t>
          </a:r>
          <a:br>
            <a:rPr lang="ru-RU" sz="1100" kern="1200" dirty="0" smtClean="0"/>
          </a:br>
          <a:r>
            <a:rPr lang="ru-RU" sz="1100" kern="1200" dirty="0" smtClean="0"/>
            <a:t>Сердцем и словом петь хвалу: </a:t>
          </a:r>
          <a:br>
            <a:rPr lang="ru-RU" sz="1100" kern="1200" dirty="0" smtClean="0"/>
          </a:br>
          <a:r>
            <a:rPr lang="ru-RU" sz="1100" kern="1200" dirty="0" smtClean="0"/>
            <a:t>Боже, храни королеву.</a:t>
          </a:r>
          <a:endParaRPr lang="ru-RU" sz="1100" kern="1200" dirty="0"/>
        </a:p>
      </dsp:txBody>
      <dsp:txXfrm>
        <a:off x="5362782" y="2064288"/>
        <a:ext cx="3444080" cy="4006166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85778CE-1C0D-4128-B3A7-412AFB26D074}" type="datetimeFigureOut">
              <a:rPr lang="ru-RU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A2C167F-176F-4E4D-8DFE-2EA7E33B48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52C047C-DC91-4DF2-A120-3800D788302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C5F7F5E-74E7-4B36-9BBC-4BC7AFE082C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24B1F0-1C18-463E-9D95-FF00BD810C3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142984"/>
            <a:ext cx="7858180" cy="1470025"/>
          </a:xfrm>
        </p:spPr>
        <p:txBody>
          <a:bodyPr/>
          <a:lstStyle>
            <a:lvl1pPr>
              <a:defRPr baseline="0">
                <a:ea typeface="+mj-ea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472" y="3071810"/>
            <a:ext cx="8001056" cy="642942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994D34-48F3-44BC-9615-13BE679BFA5C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1FE787-2A2D-474F-8C65-5B6FDB9CA6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9C426C-EC63-47B2-9F97-E1170F13A4CB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E7334A-0C52-444C-8DCA-B12BF4042E5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709C96-7A22-442D-8D09-6E62E653CC18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A5DE1-03B8-4044-93F9-D7D5CA62FA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FB78CAC-4D34-4935-BE02-4D9C24B21D77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A1F8471-268E-4E0E-8911-556C0D1189C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1BF904-52EC-414D-83F3-0A451320DB66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3C04EEE-4B1D-4699-A0AF-746C4F74E7F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04A849-CE00-409A-9789-006F6E30C766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5E23DEC-FE63-4D55-A0F9-0BBA142E99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2776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BF094CF-3FF9-479C-B558-B103720F19FD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2916E4-385B-4B19-A2D5-0336EFAC61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76FB9B-AF94-49CD-BA80-D3B8014DA0BA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124AAC-49BC-4FA2-81E2-8D1264A4E40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1B7C5C-09F5-4D67-A53F-06495BD0ADA2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D03479-E95B-42B2-B90D-1A3C3087479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DF11D72-4610-4563-8677-23B594841DFD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609073-7BA7-46D5-94DD-3D728BC4FE9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52F1239-F6B5-4B2D-B012-92A5D1523F40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B29F6-F04D-44E8-9F9D-EC34E3553D7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"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A28D695A-D003-4A05-9DA1-D32548F09794}" type="datetimeFigureOut">
              <a:rPr lang="ru-RU" smtClean="0"/>
              <a:pPr>
                <a:defRPr/>
              </a:pPr>
              <a:t>05.12.2012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pPr>
              <a:defRPr/>
            </a:pPr>
            <a:fld id="{B56F3F76-66FA-478F-B0BF-7E25E920FB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 baseline="0">
          <a:ln w="1905">
            <a:solidFill>
              <a:schemeClr val="bg1">
                <a:lumMod val="95000"/>
              </a:schemeClr>
            </a:solidFill>
          </a:ln>
          <a:solidFill>
            <a:srgbClr val="00339A"/>
          </a:soli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+mj-lt"/>
          <a:ea typeface="+mj-ea"/>
          <a:cs typeface="Tahoma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kern="1200" baseline="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8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6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1400" kern="1200">
          <a:solidFill>
            <a:schemeClr val="accent5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image" Target="../media/image8.jpeg"/><Relationship Id="rId5" Type="http://schemas.openxmlformats.org/officeDocument/2006/relationships/diagramQuickStyle" Target="../diagrams/quickStyle2.xml"/><Relationship Id="rId10" Type="http://schemas.openxmlformats.org/officeDocument/2006/relationships/image" Target="../media/image7.jpeg"/><Relationship Id="rId4" Type="http://schemas.openxmlformats.org/officeDocument/2006/relationships/diagramLayout" Target="../diagrams/layout2.xm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slide" Target="slide5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6.xml"/><Relationship Id="rId3" Type="http://schemas.openxmlformats.org/officeDocument/2006/relationships/audio" Target="../media/audio2.wav"/><Relationship Id="rId7" Type="http://schemas.openxmlformats.org/officeDocument/2006/relationships/diagramColors" Target="../diagrams/colors6.xml"/><Relationship Id="rId12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6.xml"/><Relationship Id="rId11" Type="http://schemas.openxmlformats.org/officeDocument/2006/relationships/image" Target="../media/image13.jpeg"/><Relationship Id="rId5" Type="http://schemas.openxmlformats.org/officeDocument/2006/relationships/diagramLayout" Target="../diagrams/layout6.xml"/><Relationship Id="rId10" Type="http://schemas.openxmlformats.org/officeDocument/2006/relationships/image" Target="../media/image12.jpeg"/><Relationship Id="rId4" Type="http://schemas.openxmlformats.org/officeDocument/2006/relationships/diagramData" Target="../diagrams/data6.xml"/><Relationship Id="rId9" Type="http://schemas.openxmlformats.org/officeDocument/2006/relationships/image" Target="../media/image11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gif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18.jpe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17.jpeg"/><Relationship Id="rId4" Type="http://schemas.openxmlformats.org/officeDocument/2006/relationships/diagramLayout" Target="../diagrams/layout7.xml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7" Type="http://schemas.openxmlformats.org/officeDocument/2006/relationships/image" Target="../media/image19.jpeg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0.xml"/><Relationship Id="rId13" Type="http://schemas.microsoft.com/office/2007/relationships/diagramDrawing" Target="../diagrams/drawing11.xml"/><Relationship Id="rId3" Type="http://schemas.openxmlformats.org/officeDocument/2006/relationships/image" Target="../media/image20.jpeg"/><Relationship Id="rId7" Type="http://schemas.openxmlformats.org/officeDocument/2006/relationships/diagramColors" Target="../diagrams/colors10.xml"/><Relationship Id="rId12" Type="http://schemas.openxmlformats.org/officeDocument/2006/relationships/diagramColors" Target="../diagrams/colors11.xml"/><Relationship Id="rId2" Type="http://schemas.openxmlformats.org/officeDocument/2006/relationships/hyperlink" Target="http://usovi.com.ua/uroki_sovi/arifmetika/pictures/16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0.xml"/><Relationship Id="rId11" Type="http://schemas.openxmlformats.org/officeDocument/2006/relationships/diagramQuickStyle" Target="../diagrams/quickStyle11.xml"/><Relationship Id="rId5" Type="http://schemas.openxmlformats.org/officeDocument/2006/relationships/diagramLayout" Target="../diagrams/layout10.xml"/><Relationship Id="rId10" Type="http://schemas.openxmlformats.org/officeDocument/2006/relationships/diagramLayout" Target="../diagrams/layout11.xml"/><Relationship Id="rId4" Type="http://schemas.openxmlformats.org/officeDocument/2006/relationships/diagramData" Target="../diagrams/data10.xml"/><Relationship Id="rId9" Type="http://schemas.openxmlformats.org/officeDocument/2006/relationships/diagramData" Target="../diagrams/data11.xml"/><Relationship Id="rId14" Type="http://schemas.openxmlformats.org/officeDocument/2006/relationships/slide" Target="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728690" y="1530347"/>
          <a:ext cx="7772400" cy="14700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642910" y="332656"/>
            <a:ext cx="7858180" cy="3168352"/>
          </a:xfrm>
        </p:spPr>
        <p:txBody>
          <a:bodyPr>
            <a:normAutofit/>
          </a:bodyPr>
          <a:lstStyle/>
          <a:p>
            <a:r>
              <a:rPr lang="en-US" sz="5400" dirty="0" smtClean="0">
                <a:latin typeface="Arial Black" pitchFamily="34" charset="0"/>
              </a:rPr>
              <a:t>Welcome to London</a:t>
            </a:r>
            <a:endParaRPr lang="ru-RU" sz="5400" dirty="0">
              <a:latin typeface="Arial Black" pitchFamily="34" charset="0"/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785786" y="3071810"/>
            <a:ext cx="7786742" cy="3143272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latin typeface="Times New Roman" pitchFamily="18" charset="0"/>
                <a:cs typeface="Times New Roman" pitchFamily="18" charset="0"/>
              </a:rPr>
              <a:t>The United Kingdom of Great Britain and Northern Ireland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62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0"/>
          <a:ext cx="885831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7410" name="Picture 2" descr="http://im5-tub-ru.yandex.net/i?id=272292566-02-72&amp;n=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7544" y="3429000"/>
            <a:ext cx="2376264" cy="2037632"/>
          </a:xfrm>
          <a:prstGeom prst="rect">
            <a:avLst/>
          </a:prstGeom>
          <a:noFill/>
        </p:spPr>
      </p:pic>
      <p:pic>
        <p:nvPicPr>
          <p:cNvPr id="17412" name="Picture 4" descr="http://im3-tub-ru.yandex.net/i?id=221027675-58-72&amp;n=2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16216" y="3356992"/>
            <a:ext cx="2232248" cy="2133368"/>
          </a:xfrm>
          <a:prstGeom prst="rect">
            <a:avLst/>
          </a:prstGeom>
          <a:noFill/>
        </p:spPr>
      </p:pic>
      <p:pic>
        <p:nvPicPr>
          <p:cNvPr id="17414" name="Picture 6" descr="http://im8-tub-ru.yandex.net/i?id=258824425-41-72&amp;n=2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3356992"/>
            <a:ext cx="2376264" cy="229961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27584" y="5661248"/>
            <a:ext cx="19442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err="1" smtClean="0"/>
              <a:t>Bennnett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33354" y="5661248"/>
            <a:ext cx="2646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Frederic </a:t>
            </a:r>
            <a:r>
              <a:rPr lang="en-US" b="1" dirty="0" err="1" smtClean="0"/>
              <a:t>Teodor</a:t>
            </a:r>
            <a:r>
              <a:rPr lang="en-US" b="1" dirty="0" smtClean="0"/>
              <a:t> Albert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413923" y="5805264"/>
            <a:ext cx="24929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Christopher Gibbons</a:t>
            </a:r>
            <a:endParaRPr lang="ru-RU" b="1" dirty="0"/>
          </a:p>
        </p:txBody>
      </p:sp>
      <p:pic>
        <p:nvPicPr>
          <p:cNvPr id="17416" name="Picture 8" descr="http://im8-tub-ru.yandex.net/i?id=329844451-67-72&amp;n=2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95536" y="764704"/>
            <a:ext cx="2232248" cy="1535950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18581" y="2420888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/>
              <a:t>John Barry</a:t>
            </a:r>
            <a:endParaRPr lang="ru-RU" b="1" dirty="0"/>
          </a:p>
        </p:txBody>
      </p:sp>
      <p:pic>
        <p:nvPicPr>
          <p:cNvPr id="17418" name="Picture 10" descr="http://im2-tub-ru.yandex.net/i?id=956806538-46-72&amp;n=2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452320" y="404664"/>
            <a:ext cx="1440160" cy="1911717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300192" y="620688"/>
            <a:ext cx="14029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Charles Hubert</a:t>
            </a:r>
            <a:endParaRPr lang="ru-RU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42844" y="0"/>
          <a:ext cx="885831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482" name="Picture 2" descr="http://img-fotki.yandex.ru/get/3805/jeebee.ef/0_32d9c_9a049a4_X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779912" y="2564904"/>
            <a:ext cx="2896741" cy="4059447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  <p:transition spd="slow"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85804" y="142852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Схема 6"/>
          <p:cNvGraphicFramePr/>
          <p:nvPr/>
        </p:nvGraphicFramePr>
        <p:xfrm>
          <a:off x="642910" y="1500174"/>
          <a:ext cx="785818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8" name="Овал 7">
            <a:hlinkClick r:id="rId13" action="ppaction://hlinksldjump"/>
          </p:cNvPr>
          <p:cNvSpPr/>
          <p:nvPr/>
        </p:nvSpPr>
        <p:spPr>
          <a:xfrm>
            <a:off x="3500438" y="1500188"/>
            <a:ext cx="2143125" cy="2143125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dirty="0" smtClean="0"/>
              <a:t>С</a:t>
            </a:r>
            <a:r>
              <a:rPr lang="en-US" sz="4000" dirty="0" smtClean="0"/>
              <a:t>oat of Arms</a:t>
            </a:r>
            <a:endParaRPr lang="ru-RU" sz="4000" dirty="0"/>
          </a:p>
        </p:txBody>
      </p:sp>
      <p:sp>
        <p:nvSpPr>
          <p:cNvPr id="9" name="Овал 8">
            <a:hlinkClick r:id="" action="ppaction://noaction"/>
          </p:cNvPr>
          <p:cNvSpPr/>
          <p:nvPr/>
        </p:nvSpPr>
        <p:spPr>
          <a:xfrm>
            <a:off x="1187624" y="4149080"/>
            <a:ext cx="2812877" cy="2351733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smtClean="0"/>
              <a:t>Anthem</a:t>
            </a:r>
            <a:endParaRPr lang="ru-RU" sz="4000" dirty="0"/>
          </a:p>
        </p:txBody>
      </p:sp>
      <p:sp>
        <p:nvSpPr>
          <p:cNvPr id="10" name="Овал 9">
            <a:hlinkClick r:id="rId14" action="ppaction://hlinksldjump"/>
          </p:cNvPr>
          <p:cNvSpPr/>
          <p:nvPr/>
        </p:nvSpPr>
        <p:spPr>
          <a:xfrm>
            <a:off x="5143500" y="4221088"/>
            <a:ext cx="2884884" cy="2279725"/>
          </a:xfrm>
          <a:prstGeom prst="ellipse">
            <a:avLst/>
          </a:prstGeom>
          <a:solidFill>
            <a:srgbClr val="5DDA00"/>
          </a:solidFill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 smtClean="0"/>
              <a:t>Flag</a:t>
            </a:r>
            <a:endParaRPr lang="ru-RU" sz="4000" dirty="0"/>
          </a:p>
        </p:txBody>
      </p:sp>
      <p:sp>
        <p:nvSpPr>
          <p:cNvPr id="11" name="Управляющая кнопка: домой 10">
            <a:hlinkClick r:id="" action="ppaction://noaction" highlightClick="1"/>
          </p:cNvPr>
          <p:cNvSpPr/>
          <p:nvPr/>
        </p:nvSpPr>
        <p:spPr>
          <a:xfrm>
            <a:off x="8358188" y="6143625"/>
            <a:ext cx="642937" cy="5715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0"/>
          <a:ext cx="885831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3" name="Рисунок 2" descr="http://country.turmir.com/admin/lib/spaw/uploads/images/Velikobritaniya.gif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483768" y="1052736"/>
            <a:ext cx="4392488" cy="1939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http://im0-tub-ru.yandex.net/i?id=85259909-22-72&amp;n=1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5536" y="4149080"/>
            <a:ext cx="2560605" cy="1561344"/>
          </a:xfrm>
          <a:prstGeom prst="rect">
            <a:avLst/>
          </a:prstGeom>
          <a:noFill/>
        </p:spPr>
      </p:pic>
      <p:pic>
        <p:nvPicPr>
          <p:cNvPr id="24580" name="Picture 4" descr="http://im0-tub-ru.yandex.net/i?id=241126139-71-72&amp;n=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491880" y="4077072"/>
            <a:ext cx="2520280" cy="1704768"/>
          </a:xfrm>
          <a:prstGeom prst="rect">
            <a:avLst/>
          </a:prstGeom>
          <a:noFill/>
        </p:spPr>
      </p:pic>
      <p:pic>
        <p:nvPicPr>
          <p:cNvPr id="24582" name="Picture 6" descr="http://im6-tub-ru.yandex.net/i?id=825566575-27-72&amp;n=15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88224" y="4073607"/>
            <a:ext cx="2555776" cy="170385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3" name="coi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0"/>
          <a:ext cx="8858312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 descr="http://country.turmir.com/admin/lib/spaw/uploads/images/Velikobritaniya1.gif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43808" y="476672"/>
            <a:ext cx="3722771" cy="2249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 descr="http://im0-tub-ru.yandex.net/i?id=230730532-47-72&amp;n=1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635896" y="3861048"/>
            <a:ext cx="2232248" cy="2508870"/>
          </a:xfrm>
          <a:prstGeom prst="rect">
            <a:avLst/>
          </a:prstGeom>
          <a:noFill/>
        </p:spPr>
      </p:pic>
      <p:pic>
        <p:nvPicPr>
          <p:cNvPr id="21510" name="Picture 6" descr="http://im5-tub-ru.yandex.net/i?id=333607748-61-72&amp;n=17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7544" y="3933057"/>
            <a:ext cx="2376264" cy="2436862"/>
          </a:xfrm>
          <a:prstGeom prst="rect">
            <a:avLst/>
          </a:prstGeom>
          <a:noFill/>
        </p:spPr>
      </p:pic>
      <p:pic>
        <p:nvPicPr>
          <p:cNvPr id="21512" name="Picture 8" descr="http://im6-tub-ru.yandex.net/i?id=291615384-43-72&amp;n=17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660232" y="3756451"/>
            <a:ext cx="2016224" cy="254145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  <p:sndAc>
      <p:stSnd>
        <p:snd r:embed="rId2" name="suction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142844" y="428604"/>
          <a:ext cx="885831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fade/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428604"/>
          <a:ext cx="8858312" cy="64294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5366" name="Picture 6" descr="http://english-info.ucoz.ru/GREAT-BRITAIN/MapGreatBritain.jpg"/>
          <p:cNvPicPr>
            <a:picLocks noChangeAspect="1" noChangeArrowheads="1"/>
          </p:cNvPicPr>
          <p:nvPr/>
        </p:nvPicPr>
        <p:blipFill>
          <a:blip r:embed="rId7" cstate="print"/>
          <a:srcRect l="6461" t="5600" r="7386" b="4801"/>
          <a:stretch>
            <a:fillRect/>
          </a:stretch>
        </p:blipFill>
        <p:spPr bwMode="auto">
          <a:xfrm>
            <a:off x="755576" y="519877"/>
            <a:ext cx="7704856" cy="5875853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6" name="Улыбающееся лицо 5"/>
          <p:cNvSpPr/>
          <p:nvPr/>
        </p:nvSpPr>
        <p:spPr>
          <a:xfrm>
            <a:off x="6156176" y="4293096"/>
            <a:ext cx="504056" cy="43204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7" name="Улыбающееся лицо 6"/>
          <p:cNvSpPr/>
          <p:nvPr/>
        </p:nvSpPr>
        <p:spPr>
          <a:xfrm>
            <a:off x="2771800" y="2996952"/>
            <a:ext cx="504056" cy="43204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Улыбающееся лицо 7"/>
          <p:cNvSpPr/>
          <p:nvPr/>
        </p:nvSpPr>
        <p:spPr>
          <a:xfrm>
            <a:off x="3851920" y="1484784"/>
            <a:ext cx="504056" cy="43204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Улыбающееся лицо 8"/>
          <p:cNvSpPr/>
          <p:nvPr/>
        </p:nvSpPr>
        <p:spPr>
          <a:xfrm>
            <a:off x="4572000" y="4581128"/>
            <a:ext cx="504056" cy="432048"/>
          </a:xfrm>
          <a:prstGeom prst="smileyFac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>
            <a:hlinkClick r:id="rId2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3608" y="1772816"/>
            <a:ext cx="3988621" cy="4786346"/>
          </a:xfrm>
          <a:prstGeom prst="roundRect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</p:pic>
      <p:graphicFrame>
        <p:nvGraphicFramePr>
          <p:cNvPr id="9" name="Схема 8"/>
          <p:cNvGraphicFramePr/>
          <p:nvPr/>
        </p:nvGraphicFramePr>
        <p:xfrm>
          <a:off x="5072066" y="3786190"/>
          <a:ext cx="335758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2" name="Схема 11"/>
          <p:cNvGraphicFramePr/>
          <p:nvPr/>
        </p:nvGraphicFramePr>
        <p:xfrm>
          <a:off x="5072066" y="4500570"/>
          <a:ext cx="3357586" cy="571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18" name="Управляющая кнопка: домой 17">
            <a:hlinkClick r:id="rId14" action="ppaction://hlinksldjump" highlightClick="1"/>
          </p:cNvPr>
          <p:cNvSpPr/>
          <p:nvPr/>
        </p:nvSpPr>
        <p:spPr>
          <a:xfrm>
            <a:off x="8358188" y="6143625"/>
            <a:ext cx="642937" cy="571500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395536" y="332656"/>
            <a:ext cx="79928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0" b="1" dirty="0" smtClean="0">
                <a:solidFill>
                  <a:srgbClr val="FF0000"/>
                </a:solidFill>
                <a:latin typeface="Alfredo" pitchFamily="2" charset="0"/>
              </a:rPr>
              <a:t>Thank you</a:t>
            </a:r>
          </a:p>
          <a:p>
            <a:pPr algn="r"/>
            <a:r>
              <a:rPr lang="en-US" sz="10000" b="1" dirty="0" smtClean="0">
                <a:latin typeface="Alfredo" pitchFamily="2" charset="0"/>
              </a:rPr>
              <a:t>Good </a:t>
            </a:r>
          </a:p>
          <a:p>
            <a:pPr algn="r"/>
            <a:r>
              <a:rPr lang="en-US" sz="10000" b="1" dirty="0" smtClean="0">
                <a:latin typeface="Alfredo" pitchFamily="2" charset="0"/>
              </a:rPr>
              <a:t>Luck</a:t>
            </a:r>
            <a:endParaRPr lang="ru-RU" sz="10000" b="1" dirty="0"/>
          </a:p>
        </p:txBody>
      </p:sp>
    </p:spTree>
  </p:cSld>
  <p:clrMapOvr>
    <a:masterClrMapping/>
  </p:clrMapOvr>
  <p:transition spd="slow" advClick="0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2">
  <a:themeElements>
    <a:clrScheme name="Каллиграфия">
      <a:dk1>
        <a:sysClr val="windowText" lastClr="000000"/>
      </a:dk1>
      <a:lt1>
        <a:sysClr val="window" lastClr="FFFFFF"/>
      </a:lt1>
      <a:dk2>
        <a:srgbClr val="411401"/>
      </a:dk2>
      <a:lt2>
        <a:srgbClr val="FFE6E6"/>
      </a:lt2>
      <a:accent1>
        <a:srgbClr val="A24A48"/>
      </a:accent1>
      <a:accent2>
        <a:srgbClr val="B2935C"/>
      </a:accent2>
      <a:accent3>
        <a:srgbClr val="6A9A9A"/>
      </a:accent3>
      <a:accent4>
        <a:srgbClr val="B2B787"/>
      </a:accent4>
      <a:accent5>
        <a:srgbClr val="91644B"/>
      </a:accent5>
      <a:accent6>
        <a:srgbClr val="654A76"/>
      </a:accent6>
      <a:hlink>
        <a:srgbClr val="00A800"/>
      </a:hlink>
      <a:folHlink>
        <a:srgbClr val="FF00F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Тема2</Template>
  <TotalTime>642</TotalTime>
  <Words>62</Words>
  <Application>Microsoft Office PowerPoint</Application>
  <PresentationFormat>Экран (4:3)</PresentationFormat>
  <Paragraphs>27</Paragraphs>
  <Slides>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Тема2</vt:lpstr>
      <vt:lpstr>Welcome to London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Александра</cp:lastModifiedBy>
  <cp:revision>75</cp:revision>
  <dcterms:created xsi:type="dcterms:W3CDTF">2011-03-12T16:50:18Z</dcterms:created>
  <dcterms:modified xsi:type="dcterms:W3CDTF">2012-12-05T18:00:43Z</dcterms:modified>
</cp:coreProperties>
</file>